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96" r:id="rId5"/>
    <p:sldMasterId id="2147484210" r:id="rId6"/>
    <p:sldMasterId id="2147484220" r:id="rId7"/>
  </p:sldMasterIdLst>
  <p:notesMasterIdLst>
    <p:notesMasterId r:id="rId47"/>
  </p:notesMasterIdLst>
  <p:handoutMasterIdLst>
    <p:handoutMasterId r:id="rId48"/>
  </p:handoutMasterIdLst>
  <p:sldIdLst>
    <p:sldId id="1163" r:id="rId8"/>
    <p:sldId id="1119" r:id="rId9"/>
    <p:sldId id="1069" r:id="rId10"/>
    <p:sldId id="1084" r:id="rId11"/>
    <p:sldId id="1165" r:id="rId12"/>
    <p:sldId id="1123" r:id="rId13"/>
    <p:sldId id="1133" r:id="rId14"/>
    <p:sldId id="1125" r:id="rId15"/>
    <p:sldId id="1182" r:id="rId16"/>
    <p:sldId id="1183" r:id="rId17"/>
    <p:sldId id="1088" r:id="rId18"/>
    <p:sldId id="1168" r:id="rId19"/>
    <p:sldId id="1169" r:id="rId20"/>
    <p:sldId id="1170" r:id="rId21"/>
    <p:sldId id="1171" r:id="rId22"/>
    <p:sldId id="1172" r:id="rId23"/>
    <p:sldId id="1173" r:id="rId24"/>
    <p:sldId id="1174" r:id="rId25"/>
    <p:sldId id="1145" r:id="rId26"/>
    <p:sldId id="1146" r:id="rId27"/>
    <p:sldId id="1147" r:id="rId28"/>
    <p:sldId id="1094" r:id="rId29"/>
    <p:sldId id="1143" r:id="rId30"/>
    <p:sldId id="1162" r:id="rId31"/>
    <p:sldId id="1176" r:id="rId32"/>
    <p:sldId id="1175" r:id="rId33"/>
    <p:sldId id="1181" r:id="rId34"/>
    <p:sldId id="1177" r:id="rId35"/>
    <p:sldId id="1159" r:id="rId36"/>
    <p:sldId id="1184" r:id="rId37"/>
    <p:sldId id="1158" r:id="rId38"/>
    <p:sldId id="1178" r:id="rId39"/>
    <p:sldId id="1179" r:id="rId40"/>
    <p:sldId id="1160" r:id="rId41"/>
    <p:sldId id="1161" r:id="rId42"/>
    <p:sldId id="1108" r:id="rId43"/>
    <p:sldId id="1138" r:id="rId44"/>
    <p:sldId id="1117" r:id="rId45"/>
    <p:sldId id="1118" r:id="rId46"/>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orient="horz" pos="302">
          <p15:clr>
            <a:srgbClr val="A4A3A4"/>
          </p15:clr>
        </p15:guide>
        <p15:guide id="10" orient="horz" pos="4104">
          <p15:clr>
            <a:srgbClr val="A4A3A4"/>
          </p15:clr>
        </p15:guide>
        <p15:guide id="11" pos="173">
          <p15:clr>
            <a:srgbClr val="A4A3A4"/>
          </p15:clr>
        </p15:guide>
        <p15:guide id="12" pos="1325">
          <p15:clr>
            <a:srgbClr val="A4A3A4"/>
          </p15:clr>
        </p15:guide>
        <p15:guide id="13" pos="7661">
          <p15:clr>
            <a:srgbClr val="A4A3A4"/>
          </p15:clr>
        </p15:guide>
        <p15:guide id="14" pos="749">
          <p15:clr>
            <a:srgbClr val="A4A3A4"/>
          </p15:clr>
        </p15:guide>
        <p15:guide id="15" pos="7085">
          <p15:clr>
            <a:srgbClr val="A4A3A4"/>
          </p15:clr>
        </p15:guide>
        <p15:guide id="16" pos="3629">
          <p15:clr>
            <a:srgbClr val="A4A3A4"/>
          </p15:clr>
        </p15:guide>
        <p15:guide id="17" pos="1901">
          <p15:clr>
            <a:srgbClr val="A4A3A4"/>
          </p15:clr>
        </p15:guide>
        <p15:guide id="18" pos="2477">
          <p15:clr>
            <a:srgbClr val="A4A3A4"/>
          </p15:clr>
        </p15:guide>
        <p15:guide id="19" pos="4205">
          <p15:clr>
            <a:srgbClr val="A4A3A4"/>
          </p15:clr>
        </p15:guide>
        <p15:guide id="20" pos="4781">
          <p15:clr>
            <a:srgbClr val="A4A3A4"/>
          </p15:clr>
        </p15:guide>
        <p15:guide id="21" pos="5357">
          <p15:clr>
            <a:srgbClr val="A4A3A4"/>
          </p15:clr>
        </p15:guide>
        <p15:guide id="22" pos="6509">
          <p15:clr>
            <a:srgbClr val="A4A3A4"/>
          </p15:clr>
        </p15:guide>
        <p15:guide id="23" pos="3053">
          <p15:clr>
            <a:srgbClr val="A4A3A4"/>
          </p15:clr>
        </p15:guide>
        <p15:guide id="24" pos="5933">
          <p15:clr>
            <a:srgbClr val="A4A3A4"/>
          </p15:clr>
        </p15:guide>
        <p15:guide id="25" pos="288">
          <p15:clr>
            <a:srgbClr val="A4A3A4"/>
          </p15:clr>
        </p15:guide>
        <p15:guide id="26" pos="7546">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5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2C6"/>
    <a:srgbClr val="A6D790"/>
    <a:srgbClr val="505050"/>
    <a:srgbClr val="FFFFFF"/>
    <a:srgbClr val="CC00CC"/>
    <a:srgbClr val="00FFFF"/>
    <a:srgbClr val="D2D2D2"/>
    <a:srgbClr val="969696"/>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46499" autoAdjust="0"/>
  </p:normalViewPr>
  <p:slideViewPr>
    <p:cSldViewPr>
      <p:cViewPr varScale="1">
        <p:scale>
          <a:sx n="34" d="100"/>
          <a:sy n="34" d="100"/>
        </p:scale>
        <p:origin x="1908" y="42"/>
      </p:cViewPr>
      <p:guideLst>
        <p:guide orient="horz" pos="187"/>
        <p:guide orient="horz" pos="763"/>
        <p:guide orient="horz" pos="1339"/>
        <p:guide orient="horz" pos="2491"/>
        <p:guide orient="horz" pos="4219"/>
        <p:guide orient="horz" pos="3643"/>
        <p:guide orient="horz" pos="3067"/>
        <p:guide orient="horz" pos="1915"/>
        <p:guide orient="horz" pos="302"/>
        <p:guide orient="horz" pos="4104"/>
        <p:guide pos="173"/>
        <p:guide pos="1325"/>
        <p:guide pos="7661"/>
        <p:guide pos="749"/>
        <p:guide pos="7085"/>
        <p:guide pos="3629"/>
        <p:guide pos="1901"/>
        <p:guide pos="2477"/>
        <p:guide pos="4205"/>
        <p:guide pos="4781"/>
        <p:guide pos="5357"/>
        <p:guide pos="6509"/>
        <p:guide pos="3053"/>
        <p:guide pos="5933"/>
        <p:guide pos="288"/>
        <p:guide pos="7546"/>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 d="1"/>
        <a:sy n="1" d="1"/>
      </p:scale>
      <p:origin x="0" y="0"/>
    </p:cViewPr>
  </p:sorterViewPr>
  <p:notesViewPr>
    <p:cSldViewPr showGuides="1">
      <p:cViewPr>
        <p:scale>
          <a:sx n="100" d="100"/>
          <a:sy n="100" d="100"/>
        </p:scale>
        <p:origin x="1890" y="-118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DE219B1A-AE41-483B-A766-69B9363DDA6A}" type="datetimeFigureOut">
              <a:rPr lang="en-US" smtClean="0">
                <a:latin typeface="Segoe UI" pitchFamily="34" charset="0"/>
              </a:rPr>
              <a:t>10/28/2013</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51B1278-D92B-4AF3-A9C1-71DD298190CE}" type="datetimeFigureOut">
              <a:rPr lang="en-US" smtClean="0"/>
              <a:pPr/>
              <a:t>10/28/2013</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a:p>
            <a:pPr marL="171450" indent="-171450">
              <a:buFontTx/>
              <a:buChar char="-"/>
            </a:pPr>
            <a:endParaRPr lang="en-US" baseline="0" dirty="0" smtClean="0"/>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403D1AC-AE9D-48D5-8B67-D59D21AF1D37}"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703586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AF0D2B-113F-4409-8F26-414979AD4E6C}"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678881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0000"/>
              </a:lnSpc>
              <a:spcAft>
                <a:spcPts val="0"/>
              </a:spcAf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0258B20-B955-4E13-A998-6CF9158E6F4C}"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576523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8A5DD93-E3BB-4B12-B2CE-C6D640108329}"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769150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C90D8D-2DD6-465E-AA4E-34CE3B2F8BBE}"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64665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201ED35-CE67-40E0-9F51-38AE217A8483}"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646159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4F8E07-2E4C-41CC-BC71-6965F52BA8FA}"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52181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A4EE53-393A-484B-8D3C-D967E9B8C963}"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780418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A51CCA-BF80-41B2-8B64-A99665986F50}"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37096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37726FA-0E8E-47E0-91E1-04FD0DE71C20}"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886174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699FC5-4471-4E83-9134-89F527FD5E0F}"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019126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9AEC0AC-6E76-4844-A6E9-363007D57F5E}"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121201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647788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327FA43-2A11-4241-9625-D7EC67F4C22C}"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933799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9FC5A6F-D68D-4AEA-91A5-4F4B18761F52}"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147711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91A1CC0-A1D3-4EC4-BBBB-692A91A43E6F}"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069791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BCB6CC8-3E42-4129-9743-01DD0DD850F8}"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687516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8F51E1D-7AF9-48A9-B399-31FE8A4F45F6}"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6070594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5768F77-42DB-447F-BEE1-53CBDEADB053}"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082406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5768F77-42DB-447F-BEE1-53CBDEADB053}"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568294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BBE7C9-8F3E-446F-B761-C3167C752704}"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299209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4D0D8F2-0EB6-48F4-89FD-6A32E10E6F44}"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224336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B6C77AA-69FB-4816-AC36-3AA63E90C51A}"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176629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5CDC36-E2D8-40F3-A640-1BD29E55F78C}"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586018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AU"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BE437F-67A1-4E21-B676-7454D04E95EF}"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0478116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BBE7C9-8F3E-446F-B761-C3167C752704}"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351597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BBE7C9-8F3E-446F-B761-C3167C752704}"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1478648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AU"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BE437F-67A1-4E21-B676-7454D04E95EF}"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8589510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AU"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BE437F-67A1-4E21-B676-7454D04E95EF}"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7955832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8F89F60-0C81-49D4-968C-319A7542702D}"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9738678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0000"/>
              </a:lnSpc>
              <a:spcAft>
                <a:spcPts val="0"/>
              </a:spcAft>
              <a:defRPr/>
            </a:pPr>
            <a:r>
              <a:rPr lang="pt-PT" dirty="0" smtClean="0"/>
              <a:t>02- </a:t>
            </a:r>
            <a:r>
              <a:rPr lang="pt-PT" dirty="0" err="1" smtClean="0"/>
              <a:t>JoinMultipleMessages</a:t>
            </a:r>
            <a:endParaRPr lang="pt-PT" dirty="0" smtClean="0"/>
          </a:p>
          <a:p>
            <a:pPr defTabSz="931774">
              <a:lnSpc>
                <a:spcPct val="100000"/>
              </a:lnSpc>
              <a:spcAft>
                <a:spcPts val="0"/>
              </a:spcAft>
              <a:defRPr/>
            </a:pPr>
            <a:r>
              <a:rPr lang="pt-PT" dirty="0" smtClean="0"/>
              <a:t>03- </a:t>
            </a:r>
            <a:r>
              <a:rPr lang="pt-PT" dirty="0" err="1" smtClean="0"/>
              <a:t>HowToSendOrchestrationVariablesIntoMaps</a:t>
            </a:r>
            <a:endParaRPr lang="pt-PT" dirty="0" smtClean="0"/>
          </a:p>
          <a:p>
            <a:pPr defTabSz="931774">
              <a:lnSpc>
                <a:spcPct val="100000"/>
              </a:lnSpc>
              <a:spcAft>
                <a:spcPts val="0"/>
              </a:spcAft>
              <a:defRPr/>
            </a:pPr>
            <a:r>
              <a:rPr lang="pt-PT" dirty="0" smtClean="0"/>
              <a:t>04- </a:t>
            </a:r>
            <a:r>
              <a:rPr lang="pt-PT" dirty="0" err="1" smtClean="0"/>
              <a:t>WorkingWithConstantValues</a:t>
            </a:r>
            <a:endParaRPr lang="pt-PT" dirty="0" smtClean="0"/>
          </a:p>
          <a:p>
            <a:pPr defTabSz="931774">
              <a:lnSpc>
                <a:spcPct val="100000"/>
              </a:lnSpc>
              <a:spcAft>
                <a:spcPts val="0"/>
              </a:spcAft>
              <a:defRPr/>
            </a:pPr>
            <a:r>
              <a:rPr lang="pt-PT" dirty="0" smtClean="0"/>
              <a:t>05- </a:t>
            </a:r>
            <a:r>
              <a:rPr lang="pt-PT" dirty="0" err="1" smtClean="0"/>
              <a:t>MappingWorkingWithMultipleOutputMessages</a:t>
            </a:r>
            <a:endParaRPr lang="pt-PT" dirty="0" smtClean="0"/>
          </a:p>
          <a:p>
            <a:pPr defTabSz="931774">
              <a:lnSpc>
                <a:spcPct val="100000"/>
              </a:lnSpc>
              <a:spcAft>
                <a:spcPts val="0"/>
              </a:spcAft>
              <a:defRPr/>
            </a:pPr>
            <a:r>
              <a:rPr lang="pt-PT" dirty="0" smtClean="0"/>
              <a:t>06 – </a:t>
            </a:r>
            <a:r>
              <a:rPr lang="pt-PT" dirty="0" err="1" smtClean="0"/>
              <a:t>WorkingWithConditions</a:t>
            </a:r>
            <a:endParaRPr lang="pt-PT" dirty="0" smtClean="0"/>
          </a:p>
          <a:p>
            <a:pPr defTabSz="931774">
              <a:lnSpc>
                <a:spcPct val="100000"/>
              </a:lnSpc>
              <a:spcAft>
                <a:spcPts val="0"/>
              </a:spcAft>
              <a:defRPr/>
            </a:pPr>
            <a:r>
              <a:rPr lang="pt-PT" dirty="0" smtClean="0"/>
              <a:t>07- </a:t>
            </a:r>
            <a:r>
              <a:rPr lang="pt-PT" dirty="0" err="1" smtClean="0"/>
              <a:t>BizTalkMapperIFinLoppingRecord</a:t>
            </a:r>
            <a:endParaRPr lang="pt-PT" dirty="0" smtClean="0"/>
          </a:p>
          <a:p>
            <a:pPr defTabSz="931774">
              <a:lnSpc>
                <a:spcPct val="100000"/>
              </a:lnSpc>
              <a:spcAft>
                <a:spcPts val="0"/>
              </a:spcAft>
              <a:defRPr/>
            </a:pPr>
            <a:r>
              <a:rPr lang="pt-PT" dirty="0" smtClean="0"/>
              <a:t>08- </a:t>
            </a:r>
            <a:r>
              <a:rPr lang="pt-PT" dirty="0" err="1" smtClean="0"/>
              <a:t>MuenchianGroupingSortingWithoutLosingMapFunctionalitie</a:t>
            </a:r>
            <a:endParaRPr lang="pt-PT" dirty="0" smtClean="0"/>
          </a:p>
          <a:p>
            <a:pPr defTabSz="931774">
              <a:lnSpc>
                <a:spcPct val="100000"/>
              </a:lnSpc>
              <a:spcAft>
                <a:spcPts val="0"/>
              </a:spcAft>
              <a:defRPr/>
            </a:pPr>
            <a:r>
              <a:rPr lang="pt-PT" dirty="0" smtClean="0"/>
              <a:t>10- </a:t>
            </a:r>
            <a:r>
              <a:rPr lang="pt-PT" dirty="0" err="1" smtClean="0"/>
              <a:t>SandroPereira.MappingToNameValueRecord</a:t>
            </a:r>
            <a:endParaRPr lang="pt-PT" dirty="0" smtClean="0"/>
          </a:p>
          <a:p>
            <a:pPr defTabSz="931774">
              <a:lnSpc>
                <a:spcPct val="100000"/>
              </a:lnSpc>
              <a:spcAft>
                <a:spcPts val="0"/>
              </a:spcAft>
              <a:defRPr/>
            </a:pPr>
            <a:r>
              <a:rPr lang="pt-PT" dirty="0" smtClean="0"/>
              <a:t>11- </a:t>
            </a:r>
            <a:r>
              <a:rPr lang="pt-PT" dirty="0" err="1" smtClean="0"/>
              <a:t>SandroPereira.NameValueToHierarchical</a:t>
            </a:r>
            <a:endParaRPr lang="pt-PT" dirty="0" smtClean="0"/>
          </a:p>
          <a:p>
            <a:pPr defTabSz="931774">
              <a:lnSpc>
                <a:spcPct val="100000"/>
              </a:lnSpc>
              <a:spcAft>
                <a:spcPts val="0"/>
              </a:spcAft>
              <a:defRPr/>
            </a:pPr>
            <a:r>
              <a:rPr lang="pt-PT" dirty="0" err="1" smtClean="0"/>
              <a:t>CommonMappingLogicConstructs</a:t>
            </a:r>
            <a:endParaRPr lang="pt-PT"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3685763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FA1B9A7-0CE4-4215-A63D-58FB8DC9691F}"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6743083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58A610-1E6A-4304-BC05-570DCBF01AA5}"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028565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825656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smtClean="0"/>
          </a:p>
        </p:txBody>
      </p:sp>
      <p:sp>
        <p:nvSpPr>
          <p:cNvPr id="4" name="Slide Number Placeholder 3"/>
          <p:cNvSpPr>
            <a:spLocks noGrp="1"/>
          </p:cNvSpPr>
          <p:nvPr>
            <p:ph type="sldNum" sz="quarter" idx="10"/>
          </p:nvPr>
        </p:nvSpPr>
        <p:spPr/>
        <p:txBody>
          <a:bodyPr/>
          <a:lstStyle/>
          <a:p>
            <a:fld id="{4A3EE754-1482-4D08-B801-58AD7081021E}" type="slidenum">
              <a:rPr lang="pt-PT" smtClean="0"/>
              <a:t>5</a:t>
            </a:fld>
            <a:endParaRPr lang="pt-PT"/>
          </a:p>
        </p:txBody>
      </p:sp>
    </p:spTree>
    <p:extLst>
      <p:ext uri="{BB962C8B-B14F-4D97-AF65-F5344CB8AC3E}">
        <p14:creationId xmlns:p14="http://schemas.microsoft.com/office/powerpoint/2010/main" val="4101537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E823299-9862-46BA-BD8C-766AB504471E}"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415287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5E17D56-F2B3-40A4-AE13-62E3B91EF313}"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59532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3003273-36BE-4EB7-8B64-10480837B801}"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3044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AF0D2B-113F-4409-8F26-414979AD4E6C}" type="datetime1">
              <a:rPr lang="en-US" smtClean="0"/>
              <a:t>10/28/2013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3041568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hyperlink" Target="http://www.devscope.net/" TargetMode="Externa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09566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5459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smtClean="0"/>
              <a:t>Click to edit Master title style</a:t>
            </a:r>
            <a:endParaRPr lang="en-US" sz="4800" dirty="0"/>
          </a:p>
        </p:txBody>
      </p:sp>
    </p:spTree>
    <p:extLst>
      <p:ext uri="{BB962C8B-B14F-4D97-AF65-F5344CB8AC3E}">
        <p14:creationId xmlns:p14="http://schemas.microsoft.com/office/powerpoint/2010/main" val="108032785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a:xfrm>
            <a:off x="274640" y="294236"/>
            <a:ext cx="11696415" cy="1186802"/>
          </a:xfrm>
        </p:spPr>
        <p:txBody>
          <a:bodyPr/>
          <a:lstStyle>
            <a:lvl1pPr>
              <a:defRPr sz="4800"/>
            </a:lvl1pPr>
          </a:lstStyle>
          <a:p>
            <a:r>
              <a:rPr lang="en-US" dirty="0" smtClean="0"/>
              <a:t>Click to edit Master title style</a:t>
            </a:r>
            <a:endParaRPr lang="pt-PT" dirty="0"/>
          </a:p>
        </p:txBody>
      </p:sp>
    </p:spTree>
    <p:extLst>
      <p:ext uri="{BB962C8B-B14F-4D97-AF65-F5344CB8AC3E}">
        <p14:creationId xmlns:p14="http://schemas.microsoft.com/office/powerpoint/2010/main" val="350423218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smtClean="0"/>
              <a:t>Click to edit Master title style</a:t>
            </a:r>
            <a:endParaRPr lang="pt-PT"/>
          </a:p>
        </p:txBody>
      </p:sp>
      <p:sp>
        <p:nvSpPr>
          <p:cNvPr id="3" name="Text Placeholder 2"/>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856628" y="2554944"/>
            <a:ext cx="5261211" cy="2646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5" name="Text Placeholder 4"/>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295965" y="2554944"/>
            <a:ext cx="5287122" cy="2646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7" name="Date Placeholder 6"/>
          <p:cNvSpPr>
            <a:spLocks noGrp="1"/>
          </p:cNvSpPr>
          <p:nvPr>
            <p:ph type="dt" sz="half" idx="10"/>
          </p:nvPr>
        </p:nvSpPr>
        <p:spPr>
          <a:xfrm>
            <a:off x="855008" y="6482889"/>
            <a:ext cx="2798207" cy="372394"/>
          </a:xfrm>
          <a:prstGeom prst="rect">
            <a:avLst/>
          </a:prstGeom>
        </p:spPr>
        <p:txBody>
          <a:bodyPr/>
          <a:lstStyle/>
          <a:p>
            <a:fld id="{C9365370-EE55-46AB-823F-339E42F44E35}" type="datetimeFigureOut">
              <a:rPr lang="pt-PT" smtClean="0"/>
              <a:t>28/10/2013</a:t>
            </a:fld>
            <a:endParaRPr lang="pt-PT"/>
          </a:p>
        </p:txBody>
      </p:sp>
      <p:sp>
        <p:nvSpPr>
          <p:cNvPr id="8" name="Footer Placeholder 7"/>
          <p:cNvSpPr>
            <a:spLocks noGrp="1"/>
          </p:cNvSpPr>
          <p:nvPr>
            <p:ph type="ftr" sz="quarter" idx="11"/>
          </p:nvPr>
        </p:nvSpPr>
        <p:spPr>
          <a:xfrm>
            <a:off x="4119583" y="6482889"/>
            <a:ext cx="4197310" cy="372394"/>
          </a:xfrm>
          <a:prstGeom prst="rect">
            <a:avLst/>
          </a:prstGeom>
        </p:spPr>
        <p:txBody>
          <a:bodyPr/>
          <a:lstStyle/>
          <a:p>
            <a:endParaRPr lang="pt-PT"/>
          </a:p>
        </p:txBody>
      </p:sp>
      <p:sp>
        <p:nvSpPr>
          <p:cNvPr id="9" name="Slide Number Placeholder 8"/>
          <p:cNvSpPr>
            <a:spLocks noGrp="1"/>
          </p:cNvSpPr>
          <p:nvPr>
            <p:ph type="sldNum" sz="quarter" idx="12"/>
          </p:nvPr>
        </p:nvSpPr>
        <p:spPr>
          <a:xfrm>
            <a:off x="8783260" y="6482889"/>
            <a:ext cx="2798207" cy="372394"/>
          </a:xfrm>
          <a:prstGeom prst="rect">
            <a:avLst/>
          </a:prstGeom>
        </p:spPr>
        <p:txBody>
          <a:bodyPr/>
          <a:lstStyle/>
          <a:p>
            <a:fld id="{F12731BF-2AEF-4D1A-A135-D23727E27F7C}" type="slidenum">
              <a:rPr lang="pt-PT" smtClean="0"/>
              <a:t>‹#›</a:t>
            </a:fld>
            <a:endParaRPr lang="pt-PT"/>
          </a:p>
        </p:txBody>
      </p:sp>
    </p:spTree>
    <p:extLst>
      <p:ext uri="{BB962C8B-B14F-4D97-AF65-F5344CB8AC3E}">
        <p14:creationId xmlns:p14="http://schemas.microsoft.com/office/powerpoint/2010/main" val="17705503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smtClean="0"/>
              <a:t>Título</a:t>
            </a:r>
            <a:r>
              <a:rPr lang="en-US" dirty="0" smtClean="0"/>
              <a:t> </a:t>
            </a:r>
            <a:r>
              <a:rPr lang="en-US" dirty="0" err="1" smtClean="0"/>
              <a:t>Sessão</a:t>
            </a:r>
            <a:r>
              <a:rPr lang="en-US" dirty="0" smtClean="0"/>
              <a:t> | DEVELOPERS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95244403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8469" t="363" r="15957" b="871"/>
          <a:stretch/>
        </p:blipFill>
        <p:spPr>
          <a:xfrm>
            <a:off x="-46460" y="-31130"/>
            <a:ext cx="12506849" cy="7062483"/>
          </a:xfrm>
          <a:prstGeom prst="rect">
            <a:avLst/>
          </a:prstGeom>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6078" y="5956439"/>
            <a:ext cx="2308359" cy="969823"/>
          </a:xfrm>
          <a:prstGeom prst="rect">
            <a:avLst/>
          </a:prstGeom>
        </p:spPr>
      </p:pic>
    </p:spTree>
    <p:extLst>
      <p:ext uri="{BB962C8B-B14F-4D97-AF65-F5344CB8AC3E}">
        <p14:creationId xmlns:p14="http://schemas.microsoft.com/office/powerpoint/2010/main" val="2063753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descr="pptx-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46" y="0"/>
            <a:ext cx="12768114" cy="7181046"/>
          </a:xfrm>
          <a:prstGeom prst="rect">
            <a:avLst/>
          </a:prstGeom>
        </p:spPr>
      </p:pic>
      <p:grpSp>
        <p:nvGrpSpPr>
          <p:cNvPr id="4" name="Group 3"/>
          <p:cNvGrpSpPr/>
          <p:nvPr userDrawn="1"/>
        </p:nvGrpSpPr>
        <p:grpSpPr>
          <a:xfrm>
            <a:off x="3" y="7270934"/>
            <a:ext cx="10881912" cy="3107869"/>
            <a:chOff x="3" y="7129013"/>
            <a:chExt cx="10665218" cy="3047206"/>
          </a:xfrm>
        </p:grpSpPr>
        <p:sp>
          <p:nvSpPr>
            <p:cNvPr id="58" name="Rectangle 57"/>
            <p:cNvSpPr/>
            <p:nvPr userDrawn="1"/>
          </p:nvSpPr>
          <p:spPr>
            <a:xfrm>
              <a:off x="6094416" y="7129014"/>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59" name="Rectangle 58"/>
            <p:cNvSpPr/>
            <p:nvPr userDrawn="1"/>
          </p:nvSpPr>
          <p:spPr>
            <a:xfrm>
              <a:off x="3047215" y="7129013"/>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0" name="Rectangle 59"/>
            <p:cNvSpPr/>
            <p:nvPr userDrawn="1"/>
          </p:nvSpPr>
          <p:spPr>
            <a:xfrm>
              <a:off x="1523603" y="7129014"/>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5" name="Rectangle 64"/>
            <p:cNvSpPr/>
            <p:nvPr userDrawn="1"/>
          </p:nvSpPr>
          <p:spPr>
            <a:xfrm>
              <a:off x="3047217" y="8652616"/>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6" name="Rectangle 65"/>
            <p:cNvSpPr/>
            <p:nvPr userDrawn="1"/>
          </p:nvSpPr>
          <p:spPr>
            <a:xfrm>
              <a:off x="4570816" y="8652616"/>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8" name="Rectangle 67"/>
            <p:cNvSpPr/>
            <p:nvPr userDrawn="1"/>
          </p:nvSpPr>
          <p:spPr>
            <a:xfrm>
              <a:off x="3" y="8652616"/>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9" name="Rectangle 68"/>
            <p:cNvSpPr/>
            <p:nvPr userDrawn="1"/>
          </p:nvSpPr>
          <p:spPr>
            <a:xfrm>
              <a:off x="9141618" y="8652616"/>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71" name="Rectangle 70"/>
            <p:cNvSpPr/>
            <p:nvPr userDrawn="1"/>
          </p:nvSpPr>
          <p:spPr>
            <a:xfrm>
              <a:off x="7618016" y="8652615"/>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grpSp>
      <p:grpSp>
        <p:nvGrpSpPr>
          <p:cNvPr id="2" name="Group 1"/>
          <p:cNvGrpSpPr/>
          <p:nvPr userDrawn="1"/>
        </p:nvGrpSpPr>
        <p:grpSpPr>
          <a:xfrm>
            <a:off x="2" y="-5047900"/>
            <a:ext cx="12436472" cy="4661802"/>
            <a:chOff x="1" y="-1"/>
            <a:chExt cx="12188823" cy="4570809"/>
          </a:xfrm>
        </p:grpSpPr>
        <p:sp>
          <p:nvSpPr>
            <p:cNvPr id="8" name="Rectangle 7"/>
            <p:cNvSpPr/>
            <p:nvPr userDrawn="1"/>
          </p:nvSpPr>
          <p:spPr>
            <a:xfrm>
              <a:off x="1523606" y="-1"/>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9" name="Rectangle 8"/>
            <p:cNvSpPr/>
            <p:nvPr userDrawn="1"/>
          </p:nvSpPr>
          <p:spPr>
            <a:xfrm>
              <a:off x="3047209" y="-1"/>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1" name="Rectangle 10"/>
            <p:cNvSpPr/>
            <p:nvPr userDrawn="1"/>
          </p:nvSpPr>
          <p:spPr>
            <a:xfrm>
              <a:off x="6094416" y="-1"/>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2" name="Rectangle 11"/>
            <p:cNvSpPr/>
            <p:nvPr userDrawn="1"/>
          </p:nvSpPr>
          <p:spPr>
            <a:xfrm>
              <a:off x="7618015" y="-1"/>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4" name="Rectangle 13"/>
            <p:cNvSpPr/>
            <p:nvPr userDrawn="1"/>
          </p:nvSpPr>
          <p:spPr>
            <a:xfrm>
              <a:off x="10665221" y="-1"/>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7" name="Rectangle 16"/>
            <p:cNvSpPr/>
            <p:nvPr userDrawn="1"/>
          </p:nvSpPr>
          <p:spPr>
            <a:xfrm>
              <a:off x="10665220" y="1523602"/>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8" name="Rectangle 17"/>
            <p:cNvSpPr/>
            <p:nvPr userDrawn="1"/>
          </p:nvSpPr>
          <p:spPr>
            <a:xfrm>
              <a:off x="2" y="1523602"/>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0" name="Rectangle 19"/>
            <p:cNvSpPr/>
            <p:nvPr userDrawn="1"/>
          </p:nvSpPr>
          <p:spPr>
            <a:xfrm>
              <a:off x="3047208" y="1523602"/>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1" name="Rectangle 20"/>
            <p:cNvSpPr/>
            <p:nvPr userDrawn="1"/>
          </p:nvSpPr>
          <p:spPr>
            <a:xfrm>
              <a:off x="4570812" y="1523602"/>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3" name="Rectangle 22"/>
            <p:cNvSpPr/>
            <p:nvPr userDrawn="1"/>
          </p:nvSpPr>
          <p:spPr>
            <a:xfrm>
              <a:off x="7618018" y="1523602"/>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4" name="Rectangle 23"/>
            <p:cNvSpPr/>
            <p:nvPr userDrawn="1"/>
          </p:nvSpPr>
          <p:spPr>
            <a:xfrm>
              <a:off x="9141617" y="1523602"/>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6" name="Rectangle 25"/>
            <p:cNvSpPr/>
            <p:nvPr userDrawn="1"/>
          </p:nvSpPr>
          <p:spPr>
            <a:xfrm>
              <a:off x="9141616" y="3047205"/>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9" name="Rectangle 28"/>
            <p:cNvSpPr/>
            <p:nvPr userDrawn="1"/>
          </p:nvSpPr>
          <p:spPr>
            <a:xfrm>
              <a:off x="1" y="3047205"/>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33" name="Rectangle 32"/>
            <p:cNvSpPr/>
            <p:nvPr userDrawn="1"/>
          </p:nvSpPr>
          <p:spPr>
            <a:xfrm>
              <a:off x="1523604" y="3047205"/>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35" name="Rectangle 34"/>
            <p:cNvSpPr/>
            <p:nvPr userDrawn="1"/>
          </p:nvSpPr>
          <p:spPr>
            <a:xfrm>
              <a:off x="4570811" y="3047205"/>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grpSp>
      <p:pic>
        <p:nvPicPr>
          <p:cNvPr id="30" name="Picture 29" descr="C:\Users\v-anvice\AppData\Local\Microsoft\Windows\Temporary Internet Files\Content.Outlook\LNAZ6BAI\logo_Innovation-Week.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097946" y="5700508"/>
            <a:ext cx="1153162" cy="115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540946"/>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2298E0"/>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SALA</a:t>
            </a:r>
            <a:endParaRPr lang="en-US" dirty="0"/>
          </a:p>
        </p:txBody>
      </p:sp>
      <p:sp>
        <p:nvSpPr>
          <p:cNvPr id="12"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IT MANAGERS</a:t>
            </a:r>
          </a:p>
        </p:txBody>
      </p:sp>
    </p:spTree>
    <p:extLst>
      <p:ext uri="{BB962C8B-B14F-4D97-AF65-F5344CB8AC3E}">
        <p14:creationId xmlns:p14="http://schemas.microsoft.com/office/powerpoint/2010/main" val="966340630"/>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baseline="0">
                <a:solidFill>
                  <a:srgbClr val="2298E0"/>
                </a:solidFill>
              </a:defRPr>
            </a:lvl1pPr>
          </a:lstStyle>
          <a:p>
            <a:r>
              <a:rPr lang="pt-PT" dirty="0" smtClean="0"/>
              <a:t>Título Sessão | IT MANAGERS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smtClean="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a:t>
            </a:r>
            <a:r>
              <a:rPr lang="pt-PT" sz="2040" dirty="0" smtClean="0">
                <a:solidFill>
                  <a:srgbClr val="2298E0"/>
                </a:solidFill>
                <a:latin typeface="Segoe UI" pitchFamily="34" charset="0"/>
                <a:ea typeface="Segoe UI" pitchFamily="34" charset="0"/>
                <a:cs typeface="Segoe UI" pitchFamily="34" charset="0"/>
              </a:rPr>
              <a:t> e-mail</a:t>
            </a:r>
            <a:endParaRPr lang="en-US" sz="2040" dirty="0" smtClean="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a:t>
            </a:r>
            <a:r>
              <a:rPr lang="pt-PT" sz="2040" dirty="0" smtClean="0">
                <a:solidFill>
                  <a:srgbClr val="2298E0"/>
                </a:solidFill>
                <a:latin typeface="Segoe UI" pitchFamily="34" charset="0"/>
                <a:ea typeface="Segoe UI" pitchFamily="34" charset="0"/>
                <a:cs typeface="Segoe UI" pitchFamily="34" charset="0"/>
              </a:rPr>
              <a:t> telemóvel</a:t>
            </a:r>
            <a:endParaRPr lang="en-US" sz="2040" dirty="0" smtClean="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58645567"/>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2298E0"/>
                </a:solidFill>
              </a:defRPr>
            </a:lvl1pPr>
          </a:lstStyle>
          <a:p>
            <a:r>
              <a:rPr lang="en-US" dirty="0" err="1" smtClean="0"/>
              <a:t>Título</a:t>
            </a:r>
            <a:r>
              <a:rPr lang="en-US" dirty="0" smtClean="0"/>
              <a:t> </a:t>
            </a:r>
            <a:r>
              <a:rPr lang="en-US" dirty="0" err="1" smtClean="0"/>
              <a:t>Sessão</a:t>
            </a:r>
            <a:r>
              <a:rPr lang="en-US" dirty="0" smtClean="0"/>
              <a:t> | IT MANAGERS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2298E0"/>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127101344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sp>
        <p:nvSpPr>
          <p:cNvPr id="14" name="Rectangle 13"/>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7575375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rgbClr val="868686"/>
        </a:solidFill>
        <a:effectLst/>
      </p:bgPr>
    </p:bg>
    <p:spTree>
      <p:nvGrpSpPr>
        <p:cNvPr id="1" name=""/>
        <p:cNvGrpSpPr/>
        <p:nvPr/>
      </p:nvGrpSpPr>
      <p:grpSpPr>
        <a:xfrm>
          <a:off x="0" y="0"/>
          <a:ext cx="0" cy="0"/>
          <a:chOff x="0" y="0"/>
          <a:chExt cx="0" cy="0"/>
        </a:xfrm>
      </p:grpSpPr>
      <p:sp>
        <p:nvSpPr>
          <p:cNvPr id="13"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WEB DEVELOPERS</a:t>
            </a:r>
          </a:p>
        </p:txBody>
      </p:sp>
      <p:sp>
        <p:nvSpPr>
          <p:cNvPr id="14"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SALA</a:t>
            </a:r>
            <a:endParaRPr lang="en-US" dirty="0"/>
          </a:p>
        </p:txBody>
      </p:sp>
    </p:spTree>
    <p:extLst>
      <p:ext uri="{BB962C8B-B14F-4D97-AF65-F5344CB8AC3E}">
        <p14:creationId xmlns:p14="http://schemas.microsoft.com/office/powerpoint/2010/main" val="370512465"/>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baseline="0">
                <a:solidFill>
                  <a:srgbClr val="868686"/>
                </a:solidFill>
              </a:defRPr>
            </a:lvl1pPr>
          </a:lstStyle>
          <a:p>
            <a:r>
              <a:rPr lang="pt-PT" dirty="0" smtClean="0"/>
              <a:t>Título Sessão | WEB DEVELOPERS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smtClean="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a:t>
            </a:r>
            <a:r>
              <a:rPr lang="pt-PT" sz="2040" dirty="0" smtClean="0">
                <a:solidFill>
                  <a:srgbClr val="868686"/>
                </a:solidFill>
                <a:latin typeface="Segoe UI" pitchFamily="34" charset="0"/>
                <a:ea typeface="Segoe UI" pitchFamily="34" charset="0"/>
                <a:cs typeface="Segoe UI" pitchFamily="34" charset="0"/>
              </a:rPr>
              <a:t> e-mail</a:t>
            </a:r>
            <a:endParaRPr lang="en-US" sz="2040" dirty="0" smtClean="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a:t>
            </a:r>
            <a:r>
              <a:rPr lang="pt-PT" sz="2040" dirty="0" smtClean="0">
                <a:solidFill>
                  <a:srgbClr val="868686"/>
                </a:solidFill>
                <a:latin typeface="Segoe UI" pitchFamily="34" charset="0"/>
                <a:ea typeface="Segoe UI" pitchFamily="34" charset="0"/>
                <a:cs typeface="Segoe UI" pitchFamily="34" charset="0"/>
              </a:rPr>
              <a:t> telemóvel</a:t>
            </a:r>
            <a:endParaRPr lang="en-US" sz="2040" dirty="0" smtClean="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90256637"/>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868686"/>
                </a:solidFill>
              </a:defRPr>
            </a:lvl1pPr>
          </a:lstStyle>
          <a:p>
            <a:r>
              <a:rPr lang="en-US" dirty="0" err="1" smtClean="0"/>
              <a:t>Título</a:t>
            </a:r>
            <a:r>
              <a:rPr lang="en-US" dirty="0" smtClean="0"/>
              <a:t> </a:t>
            </a:r>
            <a:r>
              <a:rPr lang="en-US" dirty="0" err="1" smtClean="0"/>
              <a:t>Sessão</a:t>
            </a:r>
            <a:r>
              <a:rPr lang="en-US" dirty="0" smtClean="0"/>
              <a:t> | WEB DEVELOPERS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86868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3757857593"/>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0D77B6"/>
        </a:solidFill>
        <a:effectLst/>
      </p:bgPr>
    </p:bg>
    <p:spTree>
      <p:nvGrpSpPr>
        <p:cNvPr id="1" name=""/>
        <p:cNvGrpSpPr/>
        <p:nvPr/>
      </p:nvGrpSpPr>
      <p:grpSpPr>
        <a:xfrm>
          <a:off x="0" y="0"/>
          <a:ext cx="0" cy="0"/>
          <a:chOff x="0" y="0"/>
          <a:chExt cx="0" cy="0"/>
        </a:xfrm>
      </p:grpSpPr>
      <p:sp>
        <p:nvSpPr>
          <p:cNvPr id="15"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DEVELOPERS</a:t>
            </a:r>
          </a:p>
        </p:txBody>
      </p:sp>
      <p:sp>
        <p:nvSpPr>
          <p:cNvPr id="16"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SALA</a:t>
            </a:r>
            <a:endParaRPr lang="en-US" dirty="0"/>
          </a:p>
        </p:txBody>
      </p:sp>
      <p:sp>
        <p:nvSpPr>
          <p:cNvPr id="2" name="AutoShape 2" descr="https://mediabank.partners.extranet.microsoft.com/Assets/Active/R-T/SQL_Server/SQL_Server_2008/SQL_Server_2008_R2_Fast_Track_Data_Warehouse/SQL-FTDW/Horizontal/online-rgb/reverse/SQL-FTDW_h_rgb_r.png"/>
          <p:cNvSpPr>
            <a:spLocks noChangeAspect="1" noChangeArrowheads="1"/>
          </p:cNvSpPr>
          <p:nvPr userDrawn="1"/>
        </p:nvSpPr>
        <p:spPr bwMode="auto">
          <a:xfrm>
            <a:off x="64791" y="-139242"/>
            <a:ext cx="18270830" cy="426471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73" tIns="46637" rIns="93273" bIns="46637" numCol="1" anchor="t" anchorCtr="0" compatLnSpc="1">
            <a:prstTxWarp prst="textNoShape">
              <a:avLst/>
            </a:prstTxWarp>
          </a:bodyPr>
          <a:lstStyle/>
          <a:p>
            <a:pPr defTabSz="932706"/>
            <a:endParaRPr lang="en-US" sz="1904">
              <a:solidFill>
                <a:prstClr val="black"/>
              </a:solidFill>
            </a:endParaRPr>
          </a:p>
        </p:txBody>
      </p:sp>
    </p:spTree>
    <p:extLst>
      <p:ext uri="{BB962C8B-B14F-4D97-AF65-F5344CB8AC3E}">
        <p14:creationId xmlns:p14="http://schemas.microsoft.com/office/powerpoint/2010/main" val="1242470328"/>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a:solidFill>
                  <a:srgbClr val="0D77B6"/>
                </a:solidFill>
              </a:defRPr>
            </a:lvl1pPr>
          </a:lstStyle>
          <a:p>
            <a:r>
              <a:rPr lang="pt-PT" dirty="0" smtClean="0"/>
              <a:t>Título Sessão | DEVELOPERS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smtClean="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a:solidFill>
                  <a:srgbClr val="0D77B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 </a:t>
            </a:r>
            <a:r>
              <a:rPr lang="pt-PT" sz="2040" dirty="0" smtClean="0">
                <a:solidFill>
                  <a:srgbClr val="0D77B6"/>
                </a:solidFill>
                <a:latin typeface="Segoe UI" pitchFamily="34" charset="0"/>
                <a:ea typeface="Segoe UI" pitchFamily="34" charset="0"/>
                <a:cs typeface="Segoe UI" pitchFamily="34" charset="0"/>
              </a:rPr>
              <a:t>e-mail</a:t>
            </a:r>
            <a:endParaRPr lang="en-US" sz="2040" dirty="0" smtClean="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a:solidFill>
                  <a:srgbClr val="0D77B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 </a:t>
            </a:r>
            <a:r>
              <a:rPr lang="pt-PT" sz="2040" dirty="0" smtClean="0">
                <a:solidFill>
                  <a:srgbClr val="0D77B6"/>
                </a:solidFill>
                <a:latin typeface="Segoe UI" pitchFamily="34" charset="0"/>
                <a:ea typeface="Segoe UI" pitchFamily="34" charset="0"/>
                <a:cs typeface="Segoe UI" pitchFamily="34" charset="0"/>
              </a:rPr>
              <a:t>telemóvel</a:t>
            </a:r>
            <a:endParaRPr lang="en-US" sz="2040" dirty="0" smtClean="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32311191"/>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smtClean="0"/>
              <a:t>Título</a:t>
            </a:r>
            <a:r>
              <a:rPr lang="en-US" dirty="0" smtClean="0"/>
              <a:t> </a:t>
            </a:r>
            <a:r>
              <a:rPr lang="en-US" dirty="0" err="1" smtClean="0"/>
              <a:t>Sessão</a:t>
            </a:r>
            <a:r>
              <a:rPr lang="en-US" dirty="0" smtClean="0"/>
              <a:t> | DEVELOPERS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2891274038"/>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A5A5A5"/>
        </a:solidFill>
        <a:effectLst/>
      </p:bgPr>
    </p:bg>
    <p:spTree>
      <p:nvGrpSpPr>
        <p:cNvPr id="1" name=""/>
        <p:cNvGrpSpPr/>
        <p:nvPr/>
      </p:nvGrpSpPr>
      <p:grpSpPr>
        <a:xfrm>
          <a:off x="0" y="0"/>
          <a:ext cx="0" cy="0"/>
          <a:chOff x="0" y="0"/>
          <a:chExt cx="0" cy="0"/>
        </a:xfrm>
      </p:grpSpPr>
      <p:sp>
        <p:nvSpPr>
          <p:cNvPr id="11"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ARQUITECTOS</a:t>
            </a:r>
          </a:p>
        </p:txBody>
      </p:sp>
      <p:sp>
        <p:nvSpPr>
          <p:cNvPr id="12"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SALA</a:t>
            </a:r>
            <a:endParaRPr lang="en-US" dirty="0"/>
          </a:p>
        </p:txBody>
      </p:sp>
    </p:spTree>
    <p:extLst>
      <p:ext uri="{BB962C8B-B14F-4D97-AF65-F5344CB8AC3E}">
        <p14:creationId xmlns:p14="http://schemas.microsoft.com/office/powerpoint/2010/main" val="4057722648"/>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a:solidFill>
                  <a:srgbClr val="A5A5A5"/>
                </a:solidFill>
              </a:defRPr>
            </a:lvl1pPr>
          </a:lstStyle>
          <a:p>
            <a:r>
              <a:rPr lang="pt-PT" dirty="0" smtClean="0"/>
              <a:t>Título Sessão | ARQUITECTOS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latin typeface="Segoe UI Light"/>
                <a:cs typeface="Segoe UI Light"/>
              </a:defRPr>
            </a:lvl1pPr>
            <a:lvl3pPr marL="932743" indent="0">
              <a:buNone/>
              <a:defRPr/>
            </a:lvl3pPr>
            <a:lvl4pPr marL="1399115" indent="0">
              <a:buNone/>
              <a:defRPr/>
            </a:lvl4pPr>
            <a:lvl5pPr marL="1865488" indent="0">
              <a:buNone/>
              <a:defRPr/>
            </a:lvl5pPr>
          </a:lstStyle>
          <a:p>
            <a:pPr lvl="0"/>
            <a:r>
              <a:rPr lang="pt-PT" sz="3672" dirty="0" smtClean="0">
                <a:solidFill>
                  <a:srgbClr val="A5A5A5"/>
                </a:solidFill>
                <a:latin typeface="Segoe UI Light" pitchFamily="34" charset="0"/>
              </a:rPr>
              <a:t>Orador</a:t>
            </a:r>
            <a:endParaRPr lang="pt-PT" dirty="0" smtClean="0"/>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a:solidFill>
                  <a:srgbClr val="A5A5A5"/>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 </a:t>
            </a:r>
            <a:r>
              <a:rPr lang="pt-PT" sz="2040" dirty="0" smtClean="0">
                <a:solidFill>
                  <a:srgbClr val="A5A5A5"/>
                </a:solidFill>
                <a:latin typeface="Segoe UI" pitchFamily="34" charset="0"/>
                <a:ea typeface="Segoe UI" pitchFamily="34" charset="0"/>
                <a:cs typeface="Segoe UI" pitchFamily="34" charset="0"/>
              </a:rPr>
              <a:t>e-mail</a:t>
            </a:r>
            <a:endParaRPr lang="en-US" sz="2040" dirty="0" smtClean="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a:solidFill>
                  <a:srgbClr val="A5A5A5"/>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 </a:t>
            </a:r>
            <a:r>
              <a:rPr lang="pt-PT" sz="2040" dirty="0" smtClean="0">
                <a:solidFill>
                  <a:srgbClr val="A5A5A5"/>
                </a:solidFill>
                <a:latin typeface="Segoe UI" pitchFamily="34" charset="0"/>
                <a:ea typeface="Segoe UI" pitchFamily="34" charset="0"/>
                <a:cs typeface="Segoe UI" pitchFamily="34" charset="0"/>
              </a:rPr>
              <a:t>telemóvel</a:t>
            </a:r>
            <a:endParaRPr lang="en-US" sz="2040" dirty="0" smtClean="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17149474"/>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A5A5A5"/>
                </a:solidFill>
              </a:defRPr>
            </a:lvl1pPr>
          </a:lstStyle>
          <a:p>
            <a:r>
              <a:rPr lang="en-US" dirty="0" err="1" smtClean="0"/>
              <a:t>Título</a:t>
            </a:r>
            <a:r>
              <a:rPr lang="en-US" dirty="0" smtClean="0"/>
              <a:t> </a:t>
            </a:r>
            <a:r>
              <a:rPr lang="en-US" dirty="0" err="1" smtClean="0"/>
              <a:t>Sessão</a:t>
            </a:r>
            <a:r>
              <a:rPr lang="en-US" dirty="0" smtClean="0"/>
              <a:t> | ARQUITECTOS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A5A5A5"/>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301835184"/>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633034"/>
            <a:ext cx="10571004" cy="678032"/>
          </a:xfrm>
        </p:spPr>
        <p:txBody>
          <a:bodyPr anchor="ctr">
            <a:spAutoFit/>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433795"/>
            <a:ext cx="8705533" cy="565091"/>
          </a:xfrm>
        </p:spPr>
        <p:txBody>
          <a:bodyPr anchor="ctr">
            <a:spAutoFit/>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92641625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425757"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8" name="Rectangle 17"/>
          <p:cNvSpPr/>
          <p:nvPr userDrawn="1"/>
        </p:nvSpPr>
        <p:spPr bwMode="auto">
          <a:xfrm>
            <a:off x="460602" y="497300"/>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48133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90"/>
          </a:xfrm>
        </p:spPr>
        <p:txBody>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212774003"/>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4473440"/>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p:nvPr>
        </p:nvSpPr>
        <p:spPr>
          <a:xfrm>
            <a:off x="613903" y="6199217"/>
            <a:ext cx="5785229" cy="207176"/>
          </a:xfrm>
        </p:spPr>
        <p:txBody>
          <a:bodyPr/>
          <a:lstStyle>
            <a:lvl1pPr marL="0" indent="0">
              <a:buNone/>
              <a:defRPr sz="1496"/>
            </a:lvl1pPr>
          </a:lstStyle>
          <a:p>
            <a:pPr lvl="0"/>
            <a:r>
              <a:rPr lang="en-US" dirty="0" smtClean="0"/>
              <a:t>Click to edit Master text styles</a:t>
            </a:r>
          </a:p>
        </p:txBody>
      </p:sp>
      <p:sp>
        <p:nvSpPr>
          <p:cNvPr id="3" name="Oval 2"/>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8" name="Title 7"/>
          <p:cNvSpPr>
            <a:spLocks noGrp="1"/>
          </p:cNvSpPr>
          <p:nvPr>
            <p:ph type="title"/>
          </p:nvPr>
        </p:nvSpPr>
        <p:spPr>
          <a:xfrm>
            <a:off x="595518" y="200235"/>
            <a:ext cx="11375537" cy="1186802"/>
          </a:xfrm>
        </p:spPr>
        <p:txBody>
          <a:bodyPr/>
          <a:lstStyle/>
          <a:p>
            <a:r>
              <a:rPr lang="en-US" smtClean="0"/>
              <a:t>Click to edit Master title style</a:t>
            </a:r>
            <a:endParaRPr lang="pt-PT"/>
          </a:p>
        </p:txBody>
      </p:sp>
      <p:sp>
        <p:nvSpPr>
          <p:cNvPr id="32" name="Footer Placeholder 31"/>
          <p:cNvSpPr>
            <a:spLocks noGrp="1"/>
          </p:cNvSpPr>
          <p:nvPr>
            <p:ph type="ftr" sz="quarter" idx="13"/>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33" name="Slide Number Placeholder 32"/>
          <p:cNvSpPr>
            <a:spLocks noGrp="1"/>
          </p:cNvSpPr>
          <p:nvPr>
            <p:ph type="sldNum" sz="quarter" idx="14"/>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631902182"/>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5518" y="200235"/>
            <a:ext cx="11375537" cy="1186802"/>
          </a:xfrm>
        </p:spPr>
        <p:txBody>
          <a:bodyPr/>
          <a:lstStyle/>
          <a:p>
            <a:r>
              <a:rPr lang="en-US" dirty="0" smtClean="0"/>
              <a:t>Click to edit Master title style</a:t>
            </a:r>
            <a:endParaRPr lang="pt-PT" dirty="0"/>
          </a:p>
        </p:txBody>
      </p:sp>
      <p:sp>
        <p:nvSpPr>
          <p:cNvPr id="7" name="Oval 6"/>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8" name="Footer Placeholder 31"/>
          <p:cNvSpPr>
            <a:spLocks noGrp="1"/>
          </p:cNvSpPr>
          <p:nvPr>
            <p:ph type="ftr" sz="quarter" idx="13"/>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9" name="Slide Number Placeholder 32"/>
          <p:cNvSpPr>
            <a:spLocks noGrp="1"/>
          </p:cNvSpPr>
          <p:nvPr>
            <p:ph type="sldNum" sz="quarter" idx="14"/>
          </p:nvPr>
        </p:nvSpPr>
        <p:spPr>
          <a:xfrm>
            <a:off x="10385976" y="6356739"/>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
        <p:nvSpPr>
          <p:cNvPr id="11" name="Subtitle 2"/>
          <p:cNvSpPr>
            <a:spLocks noGrp="1"/>
          </p:cNvSpPr>
          <p:nvPr>
            <p:ph type="subTitle" idx="1" hasCustomPrompt="1"/>
          </p:nvPr>
        </p:nvSpPr>
        <p:spPr>
          <a:xfrm>
            <a:off x="595517" y="1424810"/>
            <a:ext cx="11426267" cy="621736"/>
          </a:xfrm>
        </p:spPr>
        <p:txBody>
          <a:bodyPr>
            <a:normAutofit/>
          </a:bodyPr>
          <a:lstStyle>
            <a:lvl1pPr marL="0" indent="0" algn="l">
              <a:buNone/>
              <a:defRPr sz="2040" b="1">
                <a:solidFill>
                  <a:schemeClr val="tx1">
                    <a:lumMod val="75000"/>
                    <a:lumOff val="2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
        <p:nvSpPr>
          <p:cNvPr id="12" name="Text Placeholder 4"/>
          <p:cNvSpPr>
            <a:spLocks noGrp="1"/>
          </p:cNvSpPr>
          <p:nvPr>
            <p:ph type="body" sz="quarter" idx="10"/>
          </p:nvPr>
        </p:nvSpPr>
        <p:spPr>
          <a:xfrm>
            <a:off x="595517" y="2132501"/>
            <a:ext cx="11375537" cy="3955327"/>
          </a:xfrm>
        </p:spPr>
        <p:txBody>
          <a:bodyPr/>
          <a:lstStyle>
            <a:lvl1pPr marL="0" indent="0">
              <a:lnSpc>
                <a:spcPct val="150000"/>
              </a:lnSpc>
              <a:buClr>
                <a:schemeClr val="accent4"/>
              </a:buClr>
              <a:buNone/>
              <a:defRPr/>
            </a:lvl1pPr>
            <a:lvl2pPr marL="469610" indent="0">
              <a:lnSpc>
                <a:spcPct val="150000"/>
              </a:lnSpc>
              <a:buClr>
                <a:schemeClr val="accent4"/>
              </a:buClr>
              <a:buNone/>
              <a:defRPr/>
            </a:lvl2pPr>
            <a:lvl3pPr marL="872829" indent="0">
              <a:lnSpc>
                <a:spcPct val="150000"/>
              </a:lnSpc>
              <a:buClr>
                <a:schemeClr val="accent4"/>
              </a:buClr>
              <a:buNone/>
              <a:defRPr/>
            </a:lvl3pPr>
            <a:lvl4pPr marL="1284143" indent="0">
              <a:lnSpc>
                <a:spcPct val="150000"/>
              </a:lnSpc>
              <a:buClr>
                <a:schemeClr val="accent4"/>
              </a:buClr>
              <a:buNone/>
              <a:defRPr/>
            </a:lvl4pPr>
            <a:lvl5pPr marL="1637160" indent="0">
              <a:lnSpc>
                <a:spcPct val="150000"/>
              </a:lnSpc>
              <a:buClr>
                <a:schemeClr val="accent4"/>
              </a:buClr>
              <a:buNone/>
              <a:defRPr/>
            </a:lvl5pPr>
          </a:lstStyle>
          <a:p>
            <a:pPr lvl="0"/>
            <a:r>
              <a:rPr lang="en-US" dirty="0" smtClean="0"/>
              <a:t>Click to edit Master text styles</a:t>
            </a:r>
          </a:p>
        </p:txBody>
      </p:sp>
    </p:spTree>
    <p:extLst>
      <p:ext uri="{BB962C8B-B14F-4D97-AF65-F5344CB8AC3E}">
        <p14:creationId xmlns:p14="http://schemas.microsoft.com/office/powerpoint/2010/main" val="405898077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7" name="Content Placeholder 6"/>
          <p:cNvSpPr>
            <a:spLocks noGrp="1"/>
          </p:cNvSpPr>
          <p:nvPr>
            <p:ph sz="quarter" idx="13"/>
          </p:nvPr>
        </p:nvSpPr>
        <p:spPr>
          <a:xfrm>
            <a:off x="1036373" y="2461037"/>
            <a:ext cx="4767315" cy="383403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9" name="Content Placeholder 8"/>
          <p:cNvSpPr>
            <a:spLocks noGrp="1"/>
          </p:cNvSpPr>
          <p:nvPr>
            <p:ph sz="quarter" idx="14"/>
          </p:nvPr>
        </p:nvSpPr>
        <p:spPr>
          <a:xfrm>
            <a:off x="6529149" y="2461036"/>
            <a:ext cx="4974590" cy="393765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13" name="Text Placeholder 12"/>
          <p:cNvSpPr>
            <a:spLocks noGrp="1"/>
          </p:cNvSpPr>
          <p:nvPr>
            <p:ph type="body" sz="quarter" idx="15"/>
          </p:nvPr>
        </p:nvSpPr>
        <p:spPr>
          <a:xfrm>
            <a:off x="876029"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smtClean="0"/>
              <a:t>Click to edit Master text styles</a:t>
            </a:r>
          </a:p>
        </p:txBody>
      </p:sp>
      <p:sp>
        <p:nvSpPr>
          <p:cNvPr id="14" name="Text Placeholder 12"/>
          <p:cNvSpPr>
            <a:spLocks noGrp="1"/>
          </p:cNvSpPr>
          <p:nvPr>
            <p:ph type="body" sz="quarter" idx="16"/>
          </p:nvPr>
        </p:nvSpPr>
        <p:spPr>
          <a:xfrm>
            <a:off x="6425512"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smtClean="0"/>
              <a:t>Click to edit Master text styles</a:t>
            </a:r>
          </a:p>
        </p:txBody>
      </p:sp>
      <p:sp>
        <p:nvSpPr>
          <p:cNvPr id="16" name="Oval 15"/>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17" name="Footer Placeholder 31"/>
          <p:cNvSpPr>
            <a:spLocks noGrp="1"/>
          </p:cNvSpPr>
          <p:nvPr>
            <p:ph type="ftr" sz="quarter" idx="17"/>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18" name="Slide Number Placeholder 32"/>
          <p:cNvSpPr>
            <a:spLocks noGrp="1"/>
          </p:cNvSpPr>
          <p:nvPr>
            <p:ph type="sldNum" sz="quarter" idx="18"/>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159279095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4" name="Rectangle 3"/>
          <p:cNvSpPr/>
          <p:nvPr userDrawn="1"/>
        </p:nvSpPr>
        <p:spPr bwMode="auto">
          <a:xfrm>
            <a:off x="0" y="4844356"/>
            <a:ext cx="12436475" cy="2253791"/>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6" name="Title 1"/>
          <p:cNvSpPr>
            <a:spLocks noGrp="1"/>
          </p:cNvSpPr>
          <p:nvPr>
            <p:ph type="ctrTitle"/>
          </p:nvPr>
        </p:nvSpPr>
        <p:spPr>
          <a:xfrm>
            <a:off x="1036373" y="2911617"/>
            <a:ext cx="10467366" cy="1829117"/>
          </a:xfrm>
        </p:spPr>
        <p:txBody>
          <a:bodyPr/>
          <a:lstStyle>
            <a:lvl1pPr algn="l">
              <a:defRPr/>
            </a:lvl1pPr>
          </a:lstStyle>
          <a:p>
            <a:r>
              <a:rPr lang="en-US" dirty="0" smtClean="0"/>
              <a:t>Click to edit Master title style</a:t>
            </a:r>
            <a:endParaRPr lang="en-US" dirty="0"/>
          </a:p>
        </p:txBody>
      </p:sp>
      <p:sp>
        <p:nvSpPr>
          <p:cNvPr id="7" name="Subtitle 2"/>
          <p:cNvSpPr>
            <a:spLocks noGrp="1"/>
          </p:cNvSpPr>
          <p:nvPr>
            <p:ph type="subTitle" idx="1"/>
          </p:nvPr>
        </p:nvSpPr>
        <p:spPr>
          <a:xfrm>
            <a:off x="1036373" y="4947979"/>
            <a:ext cx="10467366" cy="1657961"/>
          </a:xfrm>
        </p:spPr>
        <p:txBody>
          <a:bodyPr/>
          <a:lstStyle>
            <a:lvl1pPr marL="0" indent="0" algn="l">
              <a:buNone/>
              <a:defRPr>
                <a:solidFill>
                  <a:schemeClr val="bg1"/>
                </a:solidFill>
                <a:latin typeface="Segoe UI Light" pitchFamily="34" charset="0"/>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706222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Divider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5010"/>
          <a:stretch/>
        </p:blipFill>
        <p:spPr bwMode="auto">
          <a:xfrm>
            <a:off x="1" y="1"/>
            <a:ext cx="12438212" cy="6994525"/>
          </a:xfrm>
          <a:prstGeom prst="rect">
            <a:avLst/>
          </a:prstGeom>
          <a:noFill/>
          <a:ln>
            <a:noFill/>
          </a:ln>
          <a:extLst/>
        </p:spPr>
      </p:pic>
      <p:sp>
        <p:nvSpPr>
          <p:cNvPr id="2" name="Title 1"/>
          <p:cNvSpPr>
            <a:spLocks noGrp="1"/>
          </p:cNvSpPr>
          <p:nvPr>
            <p:ph type="ctrTitle"/>
          </p:nvPr>
        </p:nvSpPr>
        <p:spPr>
          <a:xfrm>
            <a:off x="0" y="2516086"/>
            <a:ext cx="12436475" cy="1962354"/>
          </a:xfrm>
        </p:spPr>
        <p:txBody>
          <a:bodyPr anchor="ctr" anchorCtr="1">
            <a:normAutofit/>
          </a:bodyPr>
          <a:lstStyle>
            <a:lvl1pPr algn="l">
              <a:lnSpc>
                <a:spcPts val="6129"/>
              </a:lnSpc>
              <a:defRPr kumimoji="0" lang="en-US" sz="7343" b="0" i="0" u="none" strike="noStrike" kern="1200" cap="none" spc="-204" normalizeH="0" baseline="0" noProof="0" dirty="0">
                <a:ln>
                  <a:noFill/>
                </a:ln>
                <a:solidFill>
                  <a:schemeClr val="bg1"/>
                </a:solidFill>
                <a:effectLst/>
                <a:uLnTx/>
                <a:uFillTx/>
                <a:latin typeface="Segoe UI Light" pitchFamily="34" charset="0"/>
                <a:ea typeface="Segoe UI" pitchFamily="34" charset="0"/>
                <a:cs typeface="Segoe UI" pitchFamily="34" charset="0"/>
              </a:defRPr>
            </a:lvl1pPr>
          </a:lstStyle>
          <a:p>
            <a:pPr marL="0" marR="0" lvl="0" indent="0" algn="ctr" defTabSz="933861"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sp>
        <p:nvSpPr>
          <p:cNvPr id="9" name="Subtitle 2"/>
          <p:cNvSpPr>
            <a:spLocks noGrp="1"/>
          </p:cNvSpPr>
          <p:nvPr>
            <p:ph type="subTitle" idx="1" hasCustomPrompt="1"/>
          </p:nvPr>
        </p:nvSpPr>
        <p:spPr>
          <a:xfrm>
            <a:off x="626613" y="5756480"/>
            <a:ext cx="9769232" cy="375633"/>
          </a:xfrm>
        </p:spPr>
        <p:txBody>
          <a:bodyPr lIns="0">
            <a:noAutofit/>
          </a:bodyPr>
          <a:lstStyle>
            <a:lvl1pPr marL="0" indent="0" algn="l">
              <a:buNone/>
              <a:defRPr sz="2040" b="1" cap="all" spc="0" baseline="0">
                <a:solidFill>
                  <a:schemeClr val="bg1"/>
                </a:solidFill>
                <a:latin typeface="Segoe UI" pitchFamily="34" charset="0"/>
                <a:ea typeface="Segoe UI" pitchFamily="34" charset="0"/>
                <a:cs typeface="Segoe UI" pitchFamily="34" charset="0"/>
              </a:defRPr>
            </a:lvl1pPr>
            <a:lvl2pPr marL="466930" indent="0" algn="ctr">
              <a:buNone/>
              <a:defRPr>
                <a:solidFill>
                  <a:schemeClr val="tx1">
                    <a:tint val="75000"/>
                  </a:schemeClr>
                </a:solidFill>
              </a:defRPr>
            </a:lvl2pPr>
            <a:lvl3pPr marL="933861" indent="0" algn="ctr">
              <a:buNone/>
              <a:defRPr>
                <a:solidFill>
                  <a:schemeClr val="tx1">
                    <a:tint val="75000"/>
                  </a:schemeClr>
                </a:solidFill>
              </a:defRPr>
            </a:lvl3pPr>
            <a:lvl4pPr marL="1400791" indent="0" algn="ctr">
              <a:buNone/>
              <a:defRPr>
                <a:solidFill>
                  <a:schemeClr val="tx1">
                    <a:tint val="75000"/>
                  </a:schemeClr>
                </a:solidFill>
              </a:defRPr>
            </a:lvl4pPr>
            <a:lvl5pPr marL="1867721" indent="0" algn="ctr">
              <a:buNone/>
              <a:defRPr>
                <a:solidFill>
                  <a:schemeClr val="tx1">
                    <a:tint val="75000"/>
                  </a:schemeClr>
                </a:solidFill>
              </a:defRPr>
            </a:lvl5pPr>
            <a:lvl6pPr marL="2334652" indent="0" algn="ctr">
              <a:buNone/>
              <a:defRPr>
                <a:solidFill>
                  <a:schemeClr val="tx1">
                    <a:tint val="75000"/>
                  </a:schemeClr>
                </a:solidFill>
              </a:defRPr>
            </a:lvl6pPr>
            <a:lvl7pPr marL="2801582" indent="0" algn="ctr">
              <a:buNone/>
              <a:defRPr>
                <a:solidFill>
                  <a:schemeClr val="tx1">
                    <a:tint val="75000"/>
                  </a:schemeClr>
                </a:solidFill>
              </a:defRPr>
            </a:lvl7pPr>
            <a:lvl8pPr marL="3268511" indent="0" algn="ctr">
              <a:buNone/>
              <a:defRPr>
                <a:solidFill>
                  <a:schemeClr val="tx1">
                    <a:tint val="75000"/>
                  </a:schemeClr>
                </a:solidFill>
              </a:defRPr>
            </a:lvl8pPr>
            <a:lvl9pPr marL="3735441"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 Placeholder 8"/>
          <p:cNvSpPr>
            <a:spLocks noGrp="1"/>
          </p:cNvSpPr>
          <p:nvPr>
            <p:ph type="body" sz="quarter" idx="10" hasCustomPrompt="1"/>
          </p:nvPr>
        </p:nvSpPr>
        <p:spPr>
          <a:xfrm>
            <a:off x="626613" y="6088936"/>
            <a:ext cx="9769232" cy="636104"/>
          </a:xfrm>
        </p:spPr>
        <p:txBody>
          <a:bodyPr vert="horz" lIns="0">
            <a:normAutofit/>
          </a:bodyPr>
          <a:lstStyle>
            <a:lvl1pPr>
              <a:lnSpc>
                <a:spcPct val="70000"/>
              </a:lnSpc>
              <a:buFontTx/>
              <a:buNone/>
              <a:defRPr kumimoji="0" lang="en-US" sz="1632" b="0" i="0" u="none" strike="noStrike" kern="1200" cap="none" spc="0" normalizeH="0" baseline="0" noProof="0" dirty="0" smtClean="0">
                <a:ln>
                  <a:noFill/>
                </a:ln>
                <a:solidFill>
                  <a:schemeClr val="bg1"/>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smtClean="0"/>
              <a:t>Click to edit presenter </a:t>
            </a:r>
          </a:p>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smtClean="0"/>
              <a:t>and date</a:t>
            </a:r>
          </a:p>
        </p:txBody>
      </p:sp>
    </p:spTree>
    <p:extLst>
      <p:ext uri="{BB962C8B-B14F-4D97-AF65-F5344CB8AC3E}">
        <p14:creationId xmlns:p14="http://schemas.microsoft.com/office/powerpoint/2010/main" val="853906005"/>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62743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3676087" y="3457452"/>
            <a:ext cx="5443995" cy="621736"/>
          </a:xfrm>
        </p:spPr>
        <p:txBody>
          <a:bodyPr anchor="ctr">
            <a:noAutofit/>
          </a:bodyPr>
          <a:lstStyle>
            <a:lvl1pPr marL="0" indent="0" algn="r">
              <a:buNone/>
              <a:defRPr sz="3808" baseline="0">
                <a:solidFill>
                  <a:schemeClr val="bg1">
                    <a:alpha val="99000"/>
                  </a:schemeClr>
                </a:solidFill>
                <a:latin typeface="Segoe UI Light" pitchFamily="34" charset="0"/>
              </a:defRPr>
            </a:lvl1p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14122" y="3428776"/>
            <a:ext cx="1969109" cy="690222"/>
          </a:xfrm>
          <a:prstGeom prst="rect">
            <a:avLst/>
          </a:prstGeom>
        </p:spPr>
      </p:pic>
      <p:sp>
        <p:nvSpPr>
          <p:cNvPr id="6" name="Text Placeholder 12"/>
          <p:cNvSpPr>
            <a:spLocks noGrp="1"/>
          </p:cNvSpPr>
          <p:nvPr>
            <p:ph type="body" sz="quarter" idx="11"/>
          </p:nvPr>
        </p:nvSpPr>
        <p:spPr>
          <a:xfrm>
            <a:off x="3676087" y="4222621"/>
            <a:ext cx="5443995" cy="414490"/>
          </a:xfrm>
        </p:spPr>
        <p:txBody>
          <a:bodyPr anchor="ctr">
            <a:noAutofit/>
          </a:bodyPr>
          <a:lstStyle>
            <a:lvl1pPr marL="0" indent="0" algn="r">
              <a:buNone/>
              <a:defRPr sz="2448" baseline="0">
                <a:solidFill>
                  <a:schemeClr val="bg1">
                    <a:alpha val="99000"/>
                  </a:schemeClr>
                </a:solidFill>
                <a:latin typeface="Segoe UI Light" pitchFamily="34" charset="0"/>
              </a:defRPr>
            </a:lvl1pPr>
          </a:lstStyle>
          <a:p>
            <a:pPr lvl="0"/>
            <a:endParaRPr lang="en-US" dirty="0" smtClean="0"/>
          </a:p>
        </p:txBody>
      </p:sp>
      <p:sp>
        <p:nvSpPr>
          <p:cNvPr id="7" name="Text Placeholder 12"/>
          <p:cNvSpPr>
            <a:spLocks noGrp="1"/>
          </p:cNvSpPr>
          <p:nvPr>
            <p:ph type="body" sz="quarter" idx="12"/>
          </p:nvPr>
        </p:nvSpPr>
        <p:spPr>
          <a:xfrm>
            <a:off x="3676087" y="4637111"/>
            <a:ext cx="5443995" cy="1139849"/>
          </a:xfrm>
        </p:spPr>
        <p:txBody>
          <a:bodyPr anchor="t">
            <a:noAutofit/>
          </a:bodyPr>
          <a:lstStyle>
            <a:lvl1pPr marL="0" indent="0" algn="r">
              <a:lnSpc>
                <a:spcPct val="100000"/>
              </a:lnSpc>
              <a:buNone/>
              <a:defRPr sz="1632" baseline="0">
                <a:solidFill>
                  <a:schemeClr val="bg1">
                    <a:alpha val="99000"/>
                  </a:schemeClr>
                </a:solidFill>
                <a:latin typeface="Segoe UI Light" pitchFamily="34" charset="0"/>
              </a:defRPr>
            </a:lvl1pPr>
          </a:lstStyle>
          <a:p>
            <a:pPr lvl="0"/>
            <a:endParaRPr lang="en-US" dirty="0" smtClean="0"/>
          </a:p>
        </p:txBody>
      </p:sp>
      <p:sp>
        <p:nvSpPr>
          <p:cNvPr id="8" name="Text Placeholder 12"/>
          <p:cNvSpPr>
            <a:spLocks noGrp="1"/>
          </p:cNvSpPr>
          <p:nvPr>
            <p:ph type="body" sz="quarter" idx="13"/>
          </p:nvPr>
        </p:nvSpPr>
        <p:spPr>
          <a:xfrm>
            <a:off x="259093" y="6217356"/>
            <a:ext cx="11918289" cy="595830"/>
          </a:xfrm>
        </p:spPr>
        <p:txBody>
          <a:bodyPr anchor="t">
            <a:noAutofit/>
          </a:bodyPr>
          <a:lstStyle>
            <a:lvl1pPr marL="0" indent="0" algn="just">
              <a:lnSpc>
                <a:spcPct val="150000"/>
              </a:lnSpc>
              <a:buNone/>
              <a:defRPr sz="816" baseline="0">
                <a:solidFill>
                  <a:schemeClr val="bg1">
                    <a:lumMod val="50000"/>
                    <a:alpha val="99000"/>
                  </a:schemeClr>
                </a:solidFill>
                <a:latin typeface="Segoe UI Light" pitchFamily="34" charset="0"/>
              </a:defRPr>
            </a:lvl1pPr>
          </a:lstStyle>
          <a:p>
            <a:pPr lvl="0"/>
            <a:endParaRPr lang="en-US" dirty="0" smtClean="0"/>
          </a:p>
        </p:txBody>
      </p:sp>
    </p:spTree>
    <p:extLst>
      <p:ext uri="{BB962C8B-B14F-4D97-AF65-F5344CB8AC3E}">
        <p14:creationId xmlns:p14="http://schemas.microsoft.com/office/powerpoint/2010/main" val="425205872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633034"/>
            <a:ext cx="10571004" cy="678032"/>
          </a:xfrm>
        </p:spPr>
        <p:txBody>
          <a:bodyPr anchor="ctr">
            <a:spAutoFit/>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433795"/>
            <a:ext cx="8705533" cy="565091"/>
          </a:xfrm>
        </p:spPr>
        <p:txBody>
          <a:bodyPr anchor="ctr">
            <a:spAutoFit/>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828537964"/>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90"/>
          </a:xfrm>
        </p:spPr>
        <p:txBody>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17675306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Monitor and Manage using BizTalk360</a:t>
            </a:r>
            <a:endParaRPr lang="en-US" dirty="0"/>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err="1" smtClean="0"/>
              <a:t>Saravana</a:t>
            </a:r>
            <a:r>
              <a:rPr lang="en-US" dirty="0" smtClean="0"/>
              <a:t> Kumar</a:t>
            </a:r>
          </a:p>
          <a:p>
            <a:pPr lvl="0"/>
            <a:r>
              <a:rPr lang="en-US" dirty="0" smtClean="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57597" y="4885035"/>
            <a:ext cx="2560420" cy="89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4473440"/>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p:nvPr>
        </p:nvSpPr>
        <p:spPr>
          <a:xfrm>
            <a:off x="613903" y="6199217"/>
            <a:ext cx="5785229" cy="207176"/>
          </a:xfrm>
        </p:spPr>
        <p:txBody>
          <a:bodyPr/>
          <a:lstStyle>
            <a:lvl1pPr marL="0" indent="0">
              <a:buNone/>
              <a:defRPr sz="1496"/>
            </a:lvl1pPr>
          </a:lstStyle>
          <a:p>
            <a:pPr lvl="0"/>
            <a:r>
              <a:rPr lang="en-US" dirty="0" smtClean="0"/>
              <a:t>Click to edit Master text styles</a:t>
            </a:r>
          </a:p>
        </p:txBody>
      </p:sp>
      <p:sp>
        <p:nvSpPr>
          <p:cNvPr id="3" name="Oval 2"/>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8" name="Title 7"/>
          <p:cNvSpPr>
            <a:spLocks noGrp="1"/>
          </p:cNvSpPr>
          <p:nvPr>
            <p:ph type="title"/>
          </p:nvPr>
        </p:nvSpPr>
        <p:spPr>
          <a:xfrm>
            <a:off x="595518" y="200235"/>
            <a:ext cx="11375537" cy="1186802"/>
          </a:xfrm>
        </p:spPr>
        <p:txBody>
          <a:bodyPr/>
          <a:lstStyle/>
          <a:p>
            <a:r>
              <a:rPr lang="en-US" smtClean="0"/>
              <a:t>Click to edit Master title style</a:t>
            </a:r>
            <a:endParaRPr lang="pt-PT"/>
          </a:p>
        </p:txBody>
      </p:sp>
      <p:sp>
        <p:nvSpPr>
          <p:cNvPr id="32" name="Footer Placeholder 31"/>
          <p:cNvSpPr>
            <a:spLocks noGrp="1"/>
          </p:cNvSpPr>
          <p:nvPr>
            <p:ph type="ftr" sz="quarter" idx="13"/>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33" name="Slide Number Placeholder 32"/>
          <p:cNvSpPr>
            <a:spLocks noGrp="1"/>
          </p:cNvSpPr>
          <p:nvPr>
            <p:ph type="sldNum" sz="quarter" idx="14"/>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160807997"/>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5518" y="200235"/>
            <a:ext cx="11375537" cy="1186802"/>
          </a:xfrm>
        </p:spPr>
        <p:txBody>
          <a:bodyPr/>
          <a:lstStyle/>
          <a:p>
            <a:r>
              <a:rPr lang="en-US" dirty="0" smtClean="0"/>
              <a:t>Click to edit Master title style</a:t>
            </a:r>
            <a:endParaRPr lang="pt-PT" dirty="0"/>
          </a:p>
        </p:txBody>
      </p:sp>
      <p:sp>
        <p:nvSpPr>
          <p:cNvPr id="7" name="Oval 6"/>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8" name="Footer Placeholder 31"/>
          <p:cNvSpPr>
            <a:spLocks noGrp="1"/>
          </p:cNvSpPr>
          <p:nvPr>
            <p:ph type="ftr" sz="quarter" idx="13"/>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9" name="Slide Number Placeholder 32"/>
          <p:cNvSpPr>
            <a:spLocks noGrp="1"/>
          </p:cNvSpPr>
          <p:nvPr>
            <p:ph type="sldNum" sz="quarter" idx="14"/>
          </p:nvPr>
        </p:nvSpPr>
        <p:spPr>
          <a:xfrm>
            <a:off x="10385976" y="6356739"/>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
        <p:nvSpPr>
          <p:cNvPr id="11" name="Subtitle 2"/>
          <p:cNvSpPr>
            <a:spLocks noGrp="1"/>
          </p:cNvSpPr>
          <p:nvPr>
            <p:ph type="subTitle" idx="1" hasCustomPrompt="1"/>
          </p:nvPr>
        </p:nvSpPr>
        <p:spPr>
          <a:xfrm>
            <a:off x="595517" y="1424810"/>
            <a:ext cx="11426267" cy="621736"/>
          </a:xfrm>
        </p:spPr>
        <p:txBody>
          <a:bodyPr>
            <a:normAutofit/>
          </a:bodyPr>
          <a:lstStyle>
            <a:lvl1pPr marL="0" indent="0" algn="l">
              <a:buNone/>
              <a:defRPr sz="2040" b="1">
                <a:solidFill>
                  <a:schemeClr val="tx1">
                    <a:lumMod val="75000"/>
                    <a:lumOff val="2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
        <p:nvSpPr>
          <p:cNvPr id="12" name="Text Placeholder 4"/>
          <p:cNvSpPr>
            <a:spLocks noGrp="1"/>
          </p:cNvSpPr>
          <p:nvPr>
            <p:ph type="body" sz="quarter" idx="10"/>
          </p:nvPr>
        </p:nvSpPr>
        <p:spPr>
          <a:xfrm>
            <a:off x="595517" y="2132501"/>
            <a:ext cx="11375537" cy="3955327"/>
          </a:xfrm>
        </p:spPr>
        <p:txBody>
          <a:bodyPr/>
          <a:lstStyle>
            <a:lvl1pPr marL="0" indent="0">
              <a:lnSpc>
                <a:spcPct val="150000"/>
              </a:lnSpc>
              <a:buClr>
                <a:schemeClr val="accent4"/>
              </a:buClr>
              <a:buNone/>
              <a:defRPr/>
            </a:lvl1pPr>
            <a:lvl2pPr marL="469610" indent="0">
              <a:lnSpc>
                <a:spcPct val="150000"/>
              </a:lnSpc>
              <a:buClr>
                <a:schemeClr val="accent4"/>
              </a:buClr>
              <a:buNone/>
              <a:defRPr/>
            </a:lvl2pPr>
            <a:lvl3pPr marL="872829" indent="0">
              <a:lnSpc>
                <a:spcPct val="150000"/>
              </a:lnSpc>
              <a:buClr>
                <a:schemeClr val="accent4"/>
              </a:buClr>
              <a:buNone/>
              <a:defRPr/>
            </a:lvl3pPr>
            <a:lvl4pPr marL="1284143" indent="0">
              <a:lnSpc>
                <a:spcPct val="150000"/>
              </a:lnSpc>
              <a:buClr>
                <a:schemeClr val="accent4"/>
              </a:buClr>
              <a:buNone/>
              <a:defRPr/>
            </a:lvl4pPr>
            <a:lvl5pPr marL="1637160" indent="0">
              <a:lnSpc>
                <a:spcPct val="150000"/>
              </a:lnSpc>
              <a:buClr>
                <a:schemeClr val="accent4"/>
              </a:buClr>
              <a:buNone/>
              <a:defRPr/>
            </a:lvl5pPr>
          </a:lstStyle>
          <a:p>
            <a:pPr lvl="0"/>
            <a:r>
              <a:rPr lang="en-US" dirty="0" smtClean="0"/>
              <a:t>Click to edit Master text styles</a:t>
            </a:r>
          </a:p>
        </p:txBody>
      </p:sp>
    </p:spTree>
    <p:extLst>
      <p:ext uri="{BB962C8B-B14F-4D97-AF65-F5344CB8AC3E}">
        <p14:creationId xmlns:p14="http://schemas.microsoft.com/office/powerpoint/2010/main" val="100127518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7" name="Content Placeholder 6"/>
          <p:cNvSpPr>
            <a:spLocks noGrp="1"/>
          </p:cNvSpPr>
          <p:nvPr>
            <p:ph sz="quarter" idx="13"/>
          </p:nvPr>
        </p:nvSpPr>
        <p:spPr>
          <a:xfrm>
            <a:off x="1036373" y="2461037"/>
            <a:ext cx="4767315" cy="383403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9" name="Content Placeholder 8"/>
          <p:cNvSpPr>
            <a:spLocks noGrp="1"/>
          </p:cNvSpPr>
          <p:nvPr>
            <p:ph sz="quarter" idx="14"/>
          </p:nvPr>
        </p:nvSpPr>
        <p:spPr>
          <a:xfrm>
            <a:off x="6529149" y="2461036"/>
            <a:ext cx="4974590" cy="393765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13" name="Text Placeholder 12"/>
          <p:cNvSpPr>
            <a:spLocks noGrp="1"/>
          </p:cNvSpPr>
          <p:nvPr>
            <p:ph type="body" sz="quarter" idx="15"/>
          </p:nvPr>
        </p:nvSpPr>
        <p:spPr>
          <a:xfrm>
            <a:off x="876029"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smtClean="0"/>
              <a:t>Click to edit Master text styles</a:t>
            </a:r>
          </a:p>
        </p:txBody>
      </p:sp>
      <p:sp>
        <p:nvSpPr>
          <p:cNvPr id="14" name="Text Placeholder 12"/>
          <p:cNvSpPr>
            <a:spLocks noGrp="1"/>
          </p:cNvSpPr>
          <p:nvPr>
            <p:ph type="body" sz="quarter" idx="16"/>
          </p:nvPr>
        </p:nvSpPr>
        <p:spPr>
          <a:xfrm>
            <a:off x="6425512"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smtClean="0"/>
              <a:t>Click to edit Master text styles</a:t>
            </a:r>
          </a:p>
        </p:txBody>
      </p:sp>
      <p:sp>
        <p:nvSpPr>
          <p:cNvPr id="16" name="Oval 15"/>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17" name="Footer Placeholder 31"/>
          <p:cNvSpPr>
            <a:spLocks noGrp="1"/>
          </p:cNvSpPr>
          <p:nvPr>
            <p:ph type="ftr" sz="quarter" idx="17"/>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18" name="Slide Number Placeholder 32"/>
          <p:cNvSpPr>
            <a:spLocks noGrp="1"/>
          </p:cNvSpPr>
          <p:nvPr>
            <p:ph type="sldNum" sz="quarter" idx="18"/>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355018638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4" name="Rectangle 3"/>
          <p:cNvSpPr/>
          <p:nvPr userDrawn="1"/>
        </p:nvSpPr>
        <p:spPr bwMode="auto">
          <a:xfrm>
            <a:off x="0" y="4844356"/>
            <a:ext cx="12436475" cy="2253791"/>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6" name="Title 1"/>
          <p:cNvSpPr>
            <a:spLocks noGrp="1"/>
          </p:cNvSpPr>
          <p:nvPr>
            <p:ph type="ctrTitle"/>
          </p:nvPr>
        </p:nvSpPr>
        <p:spPr>
          <a:xfrm>
            <a:off x="1036373" y="2911617"/>
            <a:ext cx="10467366" cy="1829117"/>
          </a:xfrm>
        </p:spPr>
        <p:txBody>
          <a:bodyPr/>
          <a:lstStyle>
            <a:lvl1pPr algn="l">
              <a:defRPr/>
            </a:lvl1pPr>
          </a:lstStyle>
          <a:p>
            <a:r>
              <a:rPr lang="en-US" dirty="0" smtClean="0"/>
              <a:t>Click to edit Master title style</a:t>
            </a:r>
            <a:endParaRPr lang="en-US" dirty="0"/>
          </a:p>
        </p:txBody>
      </p:sp>
      <p:sp>
        <p:nvSpPr>
          <p:cNvPr id="7" name="Subtitle 2"/>
          <p:cNvSpPr>
            <a:spLocks noGrp="1"/>
          </p:cNvSpPr>
          <p:nvPr>
            <p:ph type="subTitle" idx="1"/>
          </p:nvPr>
        </p:nvSpPr>
        <p:spPr>
          <a:xfrm>
            <a:off x="1036373" y="4947979"/>
            <a:ext cx="10467366" cy="1657961"/>
          </a:xfrm>
        </p:spPr>
        <p:txBody>
          <a:bodyPr/>
          <a:lstStyle>
            <a:lvl1pPr marL="0" indent="0" algn="l">
              <a:buNone/>
              <a:defRPr>
                <a:solidFill>
                  <a:schemeClr val="bg1"/>
                </a:solidFill>
                <a:latin typeface="Segoe UI Light" pitchFamily="34" charset="0"/>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131136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Divider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5010"/>
          <a:stretch/>
        </p:blipFill>
        <p:spPr bwMode="auto">
          <a:xfrm>
            <a:off x="1" y="1"/>
            <a:ext cx="12438212" cy="6994525"/>
          </a:xfrm>
          <a:prstGeom prst="rect">
            <a:avLst/>
          </a:prstGeom>
          <a:noFill/>
          <a:ln>
            <a:noFill/>
          </a:ln>
          <a:extLst/>
        </p:spPr>
      </p:pic>
      <p:sp>
        <p:nvSpPr>
          <p:cNvPr id="2" name="Title 1"/>
          <p:cNvSpPr>
            <a:spLocks noGrp="1"/>
          </p:cNvSpPr>
          <p:nvPr>
            <p:ph type="ctrTitle"/>
          </p:nvPr>
        </p:nvSpPr>
        <p:spPr>
          <a:xfrm>
            <a:off x="0" y="2516086"/>
            <a:ext cx="12436475" cy="1962354"/>
          </a:xfrm>
        </p:spPr>
        <p:txBody>
          <a:bodyPr anchor="ctr" anchorCtr="1">
            <a:normAutofit/>
          </a:bodyPr>
          <a:lstStyle>
            <a:lvl1pPr algn="l">
              <a:lnSpc>
                <a:spcPts val="6129"/>
              </a:lnSpc>
              <a:defRPr kumimoji="0" lang="en-US" sz="7343" b="0" i="0" u="none" strike="noStrike" kern="1200" cap="none" spc="-204" normalizeH="0" baseline="0" noProof="0" dirty="0">
                <a:ln>
                  <a:noFill/>
                </a:ln>
                <a:solidFill>
                  <a:schemeClr val="bg1"/>
                </a:solidFill>
                <a:effectLst/>
                <a:uLnTx/>
                <a:uFillTx/>
                <a:latin typeface="Segoe UI Light" pitchFamily="34" charset="0"/>
                <a:ea typeface="Segoe UI" pitchFamily="34" charset="0"/>
                <a:cs typeface="Segoe UI" pitchFamily="34" charset="0"/>
              </a:defRPr>
            </a:lvl1pPr>
          </a:lstStyle>
          <a:p>
            <a:pPr marL="0" marR="0" lvl="0" indent="0" algn="ctr" defTabSz="933861"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sp>
        <p:nvSpPr>
          <p:cNvPr id="9" name="Subtitle 2"/>
          <p:cNvSpPr>
            <a:spLocks noGrp="1"/>
          </p:cNvSpPr>
          <p:nvPr>
            <p:ph type="subTitle" idx="1" hasCustomPrompt="1"/>
          </p:nvPr>
        </p:nvSpPr>
        <p:spPr>
          <a:xfrm>
            <a:off x="626613" y="5756480"/>
            <a:ext cx="9769232" cy="375633"/>
          </a:xfrm>
        </p:spPr>
        <p:txBody>
          <a:bodyPr lIns="0">
            <a:noAutofit/>
          </a:bodyPr>
          <a:lstStyle>
            <a:lvl1pPr marL="0" indent="0" algn="l">
              <a:buNone/>
              <a:defRPr sz="2040" b="1" cap="all" spc="0" baseline="0">
                <a:solidFill>
                  <a:schemeClr val="bg1"/>
                </a:solidFill>
                <a:latin typeface="Segoe UI" pitchFamily="34" charset="0"/>
                <a:ea typeface="Segoe UI" pitchFamily="34" charset="0"/>
                <a:cs typeface="Segoe UI" pitchFamily="34" charset="0"/>
              </a:defRPr>
            </a:lvl1pPr>
            <a:lvl2pPr marL="466930" indent="0" algn="ctr">
              <a:buNone/>
              <a:defRPr>
                <a:solidFill>
                  <a:schemeClr val="tx1">
                    <a:tint val="75000"/>
                  </a:schemeClr>
                </a:solidFill>
              </a:defRPr>
            </a:lvl2pPr>
            <a:lvl3pPr marL="933861" indent="0" algn="ctr">
              <a:buNone/>
              <a:defRPr>
                <a:solidFill>
                  <a:schemeClr val="tx1">
                    <a:tint val="75000"/>
                  </a:schemeClr>
                </a:solidFill>
              </a:defRPr>
            </a:lvl3pPr>
            <a:lvl4pPr marL="1400791" indent="0" algn="ctr">
              <a:buNone/>
              <a:defRPr>
                <a:solidFill>
                  <a:schemeClr val="tx1">
                    <a:tint val="75000"/>
                  </a:schemeClr>
                </a:solidFill>
              </a:defRPr>
            </a:lvl4pPr>
            <a:lvl5pPr marL="1867721" indent="0" algn="ctr">
              <a:buNone/>
              <a:defRPr>
                <a:solidFill>
                  <a:schemeClr val="tx1">
                    <a:tint val="75000"/>
                  </a:schemeClr>
                </a:solidFill>
              </a:defRPr>
            </a:lvl5pPr>
            <a:lvl6pPr marL="2334652" indent="0" algn="ctr">
              <a:buNone/>
              <a:defRPr>
                <a:solidFill>
                  <a:schemeClr val="tx1">
                    <a:tint val="75000"/>
                  </a:schemeClr>
                </a:solidFill>
              </a:defRPr>
            </a:lvl6pPr>
            <a:lvl7pPr marL="2801582" indent="0" algn="ctr">
              <a:buNone/>
              <a:defRPr>
                <a:solidFill>
                  <a:schemeClr val="tx1">
                    <a:tint val="75000"/>
                  </a:schemeClr>
                </a:solidFill>
              </a:defRPr>
            </a:lvl7pPr>
            <a:lvl8pPr marL="3268511" indent="0" algn="ctr">
              <a:buNone/>
              <a:defRPr>
                <a:solidFill>
                  <a:schemeClr val="tx1">
                    <a:tint val="75000"/>
                  </a:schemeClr>
                </a:solidFill>
              </a:defRPr>
            </a:lvl8pPr>
            <a:lvl9pPr marL="3735441"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 Placeholder 8"/>
          <p:cNvSpPr>
            <a:spLocks noGrp="1"/>
          </p:cNvSpPr>
          <p:nvPr>
            <p:ph type="body" sz="quarter" idx="10" hasCustomPrompt="1"/>
          </p:nvPr>
        </p:nvSpPr>
        <p:spPr>
          <a:xfrm>
            <a:off x="626613" y="6088936"/>
            <a:ext cx="9769232" cy="636104"/>
          </a:xfrm>
        </p:spPr>
        <p:txBody>
          <a:bodyPr vert="horz" lIns="0">
            <a:normAutofit/>
          </a:bodyPr>
          <a:lstStyle>
            <a:lvl1pPr>
              <a:lnSpc>
                <a:spcPct val="70000"/>
              </a:lnSpc>
              <a:buFontTx/>
              <a:buNone/>
              <a:defRPr kumimoji="0" lang="en-US" sz="1632" b="0" i="0" u="none" strike="noStrike" kern="1200" cap="none" spc="0" normalizeH="0" baseline="0" noProof="0" dirty="0" smtClean="0">
                <a:ln>
                  <a:noFill/>
                </a:ln>
                <a:solidFill>
                  <a:schemeClr val="bg1"/>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smtClean="0"/>
              <a:t>Click to edit presenter </a:t>
            </a:r>
          </a:p>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smtClean="0"/>
              <a:t>and date</a:t>
            </a:r>
          </a:p>
        </p:txBody>
      </p:sp>
    </p:spTree>
    <p:extLst>
      <p:ext uri="{BB962C8B-B14F-4D97-AF65-F5344CB8AC3E}">
        <p14:creationId xmlns:p14="http://schemas.microsoft.com/office/powerpoint/2010/main" val="856660717"/>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0500484"/>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3676087" y="3457452"/>
            <a:ext cx="5443995" cy="621736"/>
          </a:xfrm>
        </p:spPr>
        <p:txBody>
          <a:bodyPr anchor="ctr">
            <a:noAutofit/>
          </a:bodyPr>
          <a:lstStyle>
            <a:lvl1pPr marL="0" indent="0" algn="r">
              <a:buNone/>
              <a:defRPr sz="3808" baseline="0">
                <a:solidFill>
                  <a:schemeClr val="bg1">
                    <a:alpha val="99000"/>
                  </a:schemeClr>
                </a:solidFill>
                <a:latin typeface="Segoe UI Light" pitchFamily="34" charset="0"/>
              </a:defRPr>
            </a:lvl1p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14122" y="3428776"/>
            <a:ext cx="1969109" cy="690222"/>
          </a:xfrm>
          <a:prstGeom prst="rect">
            <a:avLst/>
          </a:prstGeom>
        </p:spPr>
      </p:pic>
      <p:sp>
        <p:nvSpPr>
          <p:cNvPr id="6" name="Text Placeholder 12"/>
          <p:cNvSpPr>
            <a:spLocks noGrp="1"/>
          </p:cNvSpPr>
          <p:nvPr>
            <p:ph type="body" sz="quarter" idx="11"/>
          </p:nvPr>
        </p:nvSpPr>
        <p:spPr>
          <a:xfrm>
            <a:off x="3676087" y="4222621"/>
            <a:ext cx="5443995" cy="414490"/>
          </a:xfrm>
        </p:spPr>
        <p:txBody>
          <a:bodyPr anchor="ctr">
            <a:noAutofit/>
          </a:bodyPr>
          <a:lstStyle>
            <a:lvl1pPr marL="0" indent="0" algn="r">
              <a:buNone/>
              <a:defRPr sz="2448" baseline="0">
                <a:solidFill>
                  <a:schemeClr val="bg1">
                    <a:alpha val="99000"/>
                  </a:schemeClr>
                </a:solidFill>
                <a:latin typeface="Segoe UI Light" pitchFamily="34" charset="0"/>
              </a:defRPr>
            </a:lvl1pPr>
          </a:lstStyle>
          <a:p>
            <a:pPr lvl="0"/>
            <a:endParaRPr lang="en-US" dirty="0" smtClean="0"/>
          </a:p>
        </p:txBody>
      </p:sp>
      <p:sp>
        <p:nvSpPr>
          <p:cNvPr id="7" name="Text Placeholder 12"/>
          <p:cNvSpPr>
            <a:spLocks noGrp="1"/>
          </p:cNvSpPr>
          <p:nvPr>
            <p:ph type="body" sz="quarter" idx="12"/>
          </p:nvPr>
        </p:nvSpPr>
        <p:spPr>
          <a:xfrm>
            <a:off x="3676087" y="4637111"/>
            <a:ext cx="5443995" cy="1139849"/>
          </a:xfrm>
        </p:spPr>
        <p:txBody>
          <a:bodyPr anchor="t">
            <a:noAutofit/>
          </a:bodyPr>
          <a:lstStyle>
            <a:lvl1pPr marL="0" indent="0" algn="r">
              <a:lnSpc>
                <a:spcPct val="100000"/>
              </a:lnSpc>
              <a:buNone/>
              <a:defRPr sz="1632" baseline="0">
                <a:solidFill>
                  <a:schemeClr val="bg1">
                    <a:alpha val="99000"/>
                  </a:schemeClr>
                </a:solidFill>
                <a:latin typeface="Segoe UI Light" pitchFamily="34" charset="0"/>
              </a:defRPr>
            </a:lvl1pPr>
          </a:lstStyle>
          <a:p>
            <a:pPr lvl="0"/>
            <a:endParaRPr lang="en-US" dirty="0" smtClean="0"/>
          </a:p>
        </p:txBody>
      </p:sp>
      <p:sp>
        <p:nvSpPr>
          <p:cNvPr id="8" name="Text Placeholder 12"/>
          <p:cNvSpPr>
            <a:spLocks noGrp="1"/>
          </p:cNvSpPr>
          <p:nvPr>
            <p:ph type="body" sz="quarter" idx="13"/>
          </p:nvPr>
        </p:nvSpPr>
        <p:spPr>
          <a:xfrm>
            <a:off x="259093" y="6217356"/>
            <a:ext cx="11918289" cy="595830"/>
          </a:xfrm>
        </p:spPr>
        <p:txBody>
          <a:bodyPr anchor="t">
            <a:noAutofit/>
          </a:bodyPr>
          <a:lstStyle>
            <a:lvl1pPr marL="0" indent="0" algn="just">
              <a:lnSpc>
                <a:spcPct val="150000"/>
              </a:lnSpc>
              <a:buNone/>
              <a:defRPr sz="816" baseline="0">
                <a:solidFill>
                  <a:schemeClr val="bg1">
                    <a:lumMod val="50000"/>
                    <a:alpha val="99000"/>
                  </a:schemeClr>
                </a:solidFill>
                <a:latin typeface="Segoe UI Light" pitchFamily="34" charset="0"/>
              </a:defRPr>
            </a:lvl1pPr>
          </a:lstStyle>
          <a:p>
            <a:pPr lvl="0"/>
            <a:endParaRPr lang="en-US" dirty="0" smtClean="0"/>
          </a:p>
        </p:txBody>
      </p:sp>
    </p:spTree>
    <p:extLst>
      <p:ext uri="{BB962C8B-B14F-4D97-AF65-F5344CB8AC3E}">
        <p14:creationId xmlns:p14="http://schemas.microsoft.com/office/powerpoint/2010/main" val="62433749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sp>
        <p:nvSpPr>
          <p:cNvPr id="23" name="Rectangle 22"/>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689577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sp>
        <p:nvSpPr>
          <p:cNvPr id="16" name="Rectangle 15"/>
          <p:cNvSpPr/>
          <p:nvPr userDrawn="1"/>
        </p:nvSpPr>
        <p:spPr bwMode="auto">
          <a:xfrm>
            <a:off x="45758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361827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10" Type="http://schemas.openxmlformats.org/officeDocument/2006/relationships/theme" Target="../theme/theme3.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5" Type="http://schemas.openxmlformats.org/officeDocument/2006/relationships/slideLayout" Target="../slideLayouts/slideLayout62.xml"/><Relationship Id="rId10" Type="http://schemas.openxmlformats.org/officeDocument/2006/relationships/theme" Target="../theme/theme4.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166" r:id="rId2"/>
    <p:sldLayoutId id="2147484183" r:id="rId3"/>
    <p:sldLayoutId id="2147484188" r:id="rId4"/>
    <p:sldLayoutId id="2147484192" r:id="rId5"/>
    <p:sldLayoutId id="2147484162" r:id="rId6"/>
    <p:sldLayoutId id="2147484191" r:id="rId7"/>
    <p:sldLayoutId id="2147484193" r:id="rId8"/>
    <p:sldLayoutId id="2147484105" r:id="rId9"/>
    <p:sldLayoutId id="2147484184" r:id="rId10"/>
    <p:sldLayoutId id="2147484182" r:id="rId11"/>
    <p:sldLayoutId id="2147484185" r:id="rId12"/>
    <p:sldLayoutId id="2147484130" r:id="rId13"/>
    <p:sldLayoutId id="2147484101" r:id="rId14"/>
    <p:sldLayoutId id="2147484102" r:id="rId15"/>
    <p:sldLayoutId id="2147484087" r:id="rId16"/>
    <p:sldLayoutId id="2147484098" r:id="rId17"/>
    <p:sldLayoutId id="2147484086" r:id="rId18"/>
    <p:sldLayoutId id="2147484107" r:id="rId19"/>
    <p:sldLayoutId id="2147484099" r:id="rId20"/>
    <p:sldLayoutId id="2147484100" r:id="rId21"/>
    <p:sldLayoutId id="2147484089" r:id="rId22"/>
    <p:sldLayoutId id="2147484106" r:id="rId23"/>
    <p:sldLayoutId id="2147484092" r:id="rId24"/>
    <p:sldLayoutId id="2147484093" r:id="rId25"/>
    <p:sldLayoutId id="2147484127" r:id="rId26"/>
    <p:sldLayoutId id="2147484128" r:id="rId27"/>
    <p:sldLayoutId id="2147484129" r:id="rId28"/>
    <p:sldLayoutId id="2147484094" r:id="rId29"/>
    <p:sldLayoutId id="2147484096" r:id="rId30"/>
    <p:sldLayoutId id="2147484194" r:id="rId31"/>
    <p:sldLayoutId id="2147484195" r:id="rId32"/>
    <p:sldLayoutId id="2147484230" r:id="rId33"/>
    <p:sldLayoutId id="2147484231" r:id="rId34"/>
    <p:sldLayoutId id="2147484232" r:id="rId3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986" y="1370161"/>
            <a:ext cx="11192504" cy="2663046"/>
          </a:xfrm>
          <a:prstGeom prst="rect">
            <a:avLst/>
          </a:prstGeom>
        </p:spPr>
        <p:txBody>
          <a:bodyPr vert="horz" lIns="68589" tIns="34295" rIns="68589" bIns="34295" rtlCol="0" anchor="ctr">
            <a:no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621987" y="6482889"/>
            <a:ext cx="2900981" cy="372394"/>
          </a:xfrm>
          <a:prstGeom prst="rect">
            <a:avLst/>
          </a:prstGeom>
        </p:spPr>
        <p:txBody>
          <a:bodyPr vert="horz" lIns="68589" tIns="34295" rIns="68589" bIns="34295" rtlCol="0" anchor="ctr"/>
          <a:lstStyle>
            <a:lvl1pPr algn="l">
              <a:defRPr sz="1224">
                <a:solidFill>
                  <a:schemeClr val="tx1">
                    <a:tint val="75000"/>
                  </a:schemeClr>
                </a:solidFill>
              </a:defRPr>
            </a:lvl1pPr>
          </a:lstStyle>
          <a:p>
            <a:pPr defTabSz="932706"/>
            <a:fld id="{06D27A19-394D-4F06-8EE7-ABB2AF8AA828}" type="datetimeFigureOut">
              <a:rPr lang="en-US" smtClean="0">
                <a:solidFill>
                  <a:prstClr val="black">
                    <a:tint val="75000"/>
                  </a:prstClr>
                </a:solidFill>
              </a:rPr>
              <a:pPr defTabSz="932706"/>
              <a:t>10/28/2013</a:t>
            </a:fld>
            <a:endParaRPr lang="en-US">
              <a:solidFill>
                <a:prstClr val="black">
                  <a:tint val="75000"/>
                </a:prstClr>
              </a:solidFill>
            </a:endParaRPr>
          </a:p>
        </p:txBody>
      </p:sp>
      <p:sp>
        <p:nvSpPr>
          <p:cNvPr id="5" name="Footer Placeholder 4"/>
          <p:cNvSpPr>
            <a:spLocks noGrp="1"/>
          </p:cNvSpPr>
          <p:nvPr>
            <p:ph type="ftr" sz="quarter" idx="3"/>
          </p:nvPr>
        </p:nvSpPr>
        <p:spPr>
          <a:xfrm>
            <a:off x="4248616" y="6482889"/>
            <a:ext cx="3939243" cy="372394"/>
          </a:xfrm>
          <a:prstGeom prst="rect">
            <a:avLst/>
          </a:prstGeom>
        </p:spPr>
        <p:txBody>
          <a:bodyPr vert="horz" lIns="68589" tIns="34295" rIns="68589" bIns="34295" rtlCol="0" anchor="ctr"/>
          <a:lstStyle>
            <a:lvl1pPr algn="ctr">
              <a:defRPr sz="1224">
                <a:solidFill>
                  <a:schemeClr val="tx1">
                    <a:tint val="75000"/>
                  </a:schemeClr>
                </a:solidFill>
              </a:defRPr>
            </a:lvl1pPr>
          </a:lstStyle>
          <a:p>
            <a:pPr defTabSz="932706"/>
            <a:endParaRPr lang="en-US" dirty="0">
              <a:solidFill>
                <a:prstClr val="black">
                  <a:tint val="75000"/>
                </a:prstClr>
              </a:solidFill>
            </a:endParaRPr>
          </a:p>
        </p:txBody>
      </p:sp>
      <p:sp>
        <p:nvSpPr>
          <p:cNvPr id="6" name="Slide Number Placeholder 5"/>
          <p:cNvSpPr>
            <a:spLocks noGrp="1"/>
          </p:cNvSpPr>
          <p:nvPr>
            <p:ph type="sldNum" sz="quarter" idx="4"/>
          </p:nvPr>
        </p:nvSpPr>
        <p:spPr>
          <a:xfrm>
            <a:off x="8913510" y="6482889"/>
            <a:ext cx="2900979" cy="372394"/>
          </a:xfrm>
          <a:prstGeom prst="rect">
            <a:avLst/>
          </a:prstGeom>
        </p:spPr>
        <p:txBody>
          <a:bodyPr vert="horz" lIns="68589" tIns="34295" rIns="68589" bIns="34295" rtlCol="0" anchor="ctr"/>
          <a:lstStyle>
            <a:lvl1pPr algn="r">
              <a:defRPr sz="1224">
                <a:solidFill>
                  <a:schemeClr val="tx1">
                    <a:tint val="75000"/>
                  </a:schemeClr>
                </a:solidFill>
              </a:defRPr>
            </a:lvl1pPr>
          </a:lstStyle>
          <a:p>
            <a:pPr defTabSz="932706"/>
            <a:fld id="{D39CD7CD-452B-4444-AC75-82B7EFC56474}" type="slidenum">
              <a:rPr lang="en-US" smtClean="0">
                <a:solidFill>
                  <a:prstClr val="black">
                    <a:tint val="75000"/>
                  </a:prstClr>
                </a:solidFill>
              </a:rPr>
              <a:pPr defTabSz="932706"/>
              <a:t>‹#›</a:t>
            </a:fld>
            <a:endParaRPr lang="en-US">
              <a:solidFill>
                <a:prstClr val="black">
                  <a:tint val="75000"/>
                </a:prstClr>
              </a:solidFill>
            </a:endParaRPr>
          </a:p>
        </p:txBody>
      </p:sp>
    </p:spTree>
    <p:extLst>
      <p:ext uri="{BB962C8B-B14F-4D97-AF65-F5344CB8AC3E}">
        <p14:creationId xmlns:p14="http://schemas.microsoft.com/office/powerpoint/2010/main" val="2665588488"/>
      </p:ext>
    </p:extLst>
  </p:cSld>
  <p:clrMap bg1="lt1" tx1="dk1" bg2="lt2" tx2="dk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 id="2147484209" r:id="rId13"/>
  </p:sldLayoutIdLst>
  <p:timing>
    <p:tnLst>
      <p:par>
        <p:cTn id="1" dur="indefinite" restart="never" nodeType="tmRoot"/>
      </p:par>
    </p:tnLst>
  </p:timing>
  <p:txStyles>
    <p:titleStyle>
      <a:lvl1pPr algn="l" defTabSz="932743" rtl="0" eaLnBrk="1" latinLnBrk="0" hangingPunct="1">
        <a:spcBef>
          <a:spcPct val="0"/>
        </a:spcBef>
        <a:buNone/>
        <a:defRPr sz="6120" kern="1200">
          <a:solidFill>
            <a:schemeClr val="tx1"/>
          </a:solidFill>
          <a:latin typeface="Segoe UI Light" pitchFamily="34" charset="0"/>
          <a:ea typeface="+mj-ea"/>
          <a:cs typeface="+mj-cs"/>
        </a:defRPr>
      </a:lvl1pPr>
    </p:titleStyle>
    <p:bodyStyle>
      <a:lvl1pPr marL="349779" indent="-349779" algn="l" defTabSz="932743" rtl="0" eaLnBrk="1" latinLnBrk="0" hangingPunct="1">
        <a:spcBef>
          <a:spcPct val="20000"/>
        </a:spcBef>
        <a:buFont typeface="Arial" pitchFamily="34" charset="0"/>
        <a:buChar char="•"/>
        <a:defRPr sz="3264" kern="1200">
          <a:solidFill>
            <a:schemeClr val="tx1"/>
          </a:solidFill>
          <a:latin typeface="+mn-lt"/>
          <a:ea typeface="+mn-ea"/>
          <a:cs typeface="+mn-cs"/>
        </a:defRPr>
      </a:lvl1pPr>
      <a:lvl2pPr marL="757855" indent="-291482" algn="l" defTabSz="932743" rtl="0" eaLnBrk="1" latinLnBrk="0" hangingPunct="1">
        <a:spcBef>
          <a:spcPct val="20000"/>
        </a:spcBef>
        <a:buFont typeface="Arial" pitchFamily="34" charset="0"/>
        <a:buChar char="–"/>
        <a:defRPr sz="2856" kern="1200">
          <a:solidFill>
            <a:schemeClr val="tx1"/>
          </a:solidFill>
          <a:latin typeface="+mn-lt"/>
          <a:ea typeface="+mn-ea"/>
          <a:cs typeface="+mn-cs"/>
        </a:defRPr>
      </a:lvl2pPr>
      <a:lvl3pPr marL="1165929" indent="-233186" algn="l" defTabSz="932743" rtl="0" eaLnBrk="1" latinLnBrk="0" hangingPunct="1">
        <a:spcBef>
          <a:spcPct val="20000"/>
        </a:spcBef>
        <a:buFont typeface="Arial" pitchFamily="34" charset="0"/>
        <a:buChar char="•"/>
        <a:defRPr sz="2448" kern="1200">
          <a:solidFill>
            <a:schemeClr val="tx1"/>
          </a:solidFill>
          <a:latin typeface="+mn-lt"/>
          <a:ea typeface="+mn-ea"/>
          <a:cs typeface="+mn-cs"/>
        </a:defRPr>
      </a:lvl3pPr>
      <a:lvl4pPr marL="1632302"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4pPr>
      <a:lvl5pPr marL="2098674"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5pPr>
      <a:lvl6pPr marL="2565045"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417"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789"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162"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43" rtl="0" eaLnBrk="1" latinLnBrk="0" hangingPunct="1">
        <a:defRPr sz="1904" kern="1200">
          <a:solidFill>
            <a:schemeClr val="tx1"/>
          </a:solidFill>
          <a:latin typeface="+mn-lt"/>
          <a:ea typeface="+mn-ea"/>
          <a:cs typeface="+mn-cs"/>
        </a:defRPr>
      </a:lvl1pPr>
      <a:lvl2pPr marL="466372" algn="l" defTabSz="932743" rtl="0" eaLnBrk="1" latinLnBrk="0" hangingPunct="1">
        <a:defRPr sz="1904" kern="1200">
          <a:solidFill>
            <a:schemeClr val="tx1"/>
          </a:solidFill>
          <a:latin typeface="+mn-lt"/>
          <a:ea typeface="+mn-ea"/>
          <a:cs typeface="+mn-cs"/>
        </a:defRPr>
      </a:lvl2pPr>
      <a:lvl3pPr marL="932743" algn="l" defTabSz="932743" rtl="0" eaLnBrk="1" latinLnBrk="0" hangingPunct="1">
        <a:defRPr sz="1904" kern="1200">
          <a:solidFill>
            <a:schemeClr val="tx1"/>
          </a:solidFill>
          <a:latin typeface="+mn-lt"/>
          <a:ea typeface="+mn-ea"/>
          <a:cs typeface="+mn-cs"/>
        </a:defRPr>
      </a:lvl3pPr>
      <a:lvl4pPr marL="1399115" algn="l" defTabSz="932743" rtl="0" eaLnBrk="1" latinLnBrk="0" hangingPunct="1">
        <a:defRPr sz="1904" kern="1200">
          <a:solidFill>
            <a:schemeClr val="tx1"/>
          </a:solidFill>
          <a:latin typeface="+mn-lt"/>
          <a:ea typeface="+mn-ea"/>
          <a:cs typeface="+mn-cs"/>
        </a:defRPr>
      </a:lvl4pPr>
      <a:lvl5pPr marL="1865488" algn="l" defTabSz="932743" rtl="0" eaLnBrk="1" latinLnBrk="0" hangingPunct="1">
        <a:defRPr sz="1904" kern="1200">
          <a:solidFill>
            <a:schemeClr val="tx1"/>
          </a:solidFill>
          <a:latin typeface="+mn-lt"/>
          <a:ea typeface="+mn-ea"/>
          <a:cs typeface="+mn-cs"/>
        </a:defRPr>
      </a:lvl5pPr>
      <a:lvl6pPr marL="2331860" algn="l" defTabSz="932743" rtl="0" eaLnBrk="1" latinLnBrk="0" hangingPunct="1">
        <a:defRPr sz="1904" kern="1200">
          <a:solidFill>
            <a:schemeClr val="tx1"/>
          </a:solidFill>
          <a:latin typeface="+mn-lt"/>
          <a:ea typeface="+mn-ea"/>
          <a:cs typeface="+mn-cs"/>
        </a:defRPr>
      </a:lvl6pPr>
      <a:lvl7pPr marL="2798231" algn="l" defTabSz="932743" rtl="0" eaLnBrk="1" latinLnBrk="0" hangingPunct="1">
        <a:defRPr sz="1904" kern="1200">
          <a:solidFill>
            <a:schemeClr val="tx1"/>
          </a:solidFill>
          <a:latin typeface="+mn-lt"/>
          <a:ea typeface="+mn-ea"/>
          <a:cs typeface="+mn-cs"/>
        </a:defRPr>
      </a:lvl7pPr>
      <a:lvl8pPr marL="3264603" algn="l" defTabSz="932743" rtl="0" eaLnBrk="1" latinLnBrk="0" hangingPunct="1">
        <a:defRPr sz="1904" kern="1200">
          <a:solidFill>
            <a:schemeClr val="tx1"/>
          </a:solidFill>
          <a:latin typeface="+mn-lt"/>
          <a:ea typeface="+mn-ea"/>
          <a:cs typeface="+mn-cs"/>
        </a:defRPr>
      </a:lvl8pPr>
      <a:lvl9pPr marL="3730975" algn="l" defTabSz="932743" rtl="0" eaLnBrk="1" latinLnBrk="0" hangingPunct="1">
        <a:defRPr sz="190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5518" y="200235"/>
            <a:ext cx="11375537" cy="1186802"/>
          </a:xfrm>
          <a:prstGeom prst="rect">
            <a:avLst/>
          </a:prstGeom>
        </p:spPr>
        <p:txBody>
          <a:bodyPr vert="horz" wrap="square" lIns="0" tIns="0" rIns="0" bIns="0" rtlCol="0" anchor="b" anchorCtr="0">
            <a:noAutofit/>
          </a:bodyPr>
          <a:lstStyle/>
          <a:p>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title</a:t>
            </a:r>
            <a:r>
              <a:rPr lang="pt-PT" noProof="0" dirty="0" smtClean="0"/>
              <a:t> </a:t>
            </a:r>
            <a:r>
              <a:rPr lang="pt-PT" noProof="0" dirty="0" err="1" smtClean="0"/>
              <a:t>style</a:t>
            </a:r>
            <a:endParaRPr lang="pt-PT" noProof="0" dirty="0"/>
          </a:p>
        </p:txBody>
      </p:sp>
      <p:sp>
        <p:nvSpPr>
          <p:cNvPr id="3" name="Text Placeholder 2"/>
          <p:cNvSpPr>
            <a:spLocks noGrp="1"/>
          </p:cNvSpPr>
          <p:nvPr>
            <p:ph type="body" idx="1"/>
          </p:nvPr>
        </p:nvSpPr>
        <p:spPr>
          <a:xfrm>
            <a:off x="617474" y="1718009"/>
            <a:ext cx="11375535" cy="4680686"/>
          </a:xfrm>
          <a:prstGeom prst="rect">
            <a:avLst/>
          </a:prstGeom>
        </p:spPr>
        <p:txBody>
          <a:bodyPr vert="horz" wrap="square" lIns="0" tIns="0" rIns="0" bIns="0" rtlCol="0">
            <a:normAutofit/>
          </a:bodyPr>
          <a:lstStyle/>
          <a:p>
            <a:pPr lvl="0"/>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text</a:t>
            </a:r>
            <a:r>
              <a:rPr lang="pt-PT" noProof="0" dirty="0" smtClean="0"/>
              <a:t> </a:t>
            </a:r>
            <a:r>
              <a:rPr lang="pt-PT" noProof="0" dirty="0" err="1" smtClean="0"/>
              <a:t>styles</a:t>
            </a:r>
            <a:endParaRPr lang="pt-PT" noProof="0" dirty="0" smtClean="0"/>
          </a:p>
          <a:p>
            <a:pPr lvl="1"/>
            <a:r>
              <a:rPr lang="pt-PT" noProof="0" dirty="0" err="1" smtClean="0"/>
              <a:t>Second</a:t>
            </a:r>
            <a:r>
              <a:rPr lang="pt-PT" noProof="0" dirty="0" smtClean="0"/>
              <a:t> </a:t>
            </a:r>
            <a:r>
              <a:rPr lang="pt-PT" noProof="0" dirty="0" err="1" smtClean="0"/>
              <a:t>level</a:t>
            </a:r>
            <a:endParaRPr lang="pt-PT" noProof="0" dirty="0" smtClean="0"/>
          </a:p>
          <a:p>
            <a:pPr lvl="2"/>
            <a:r>
              <a:rPr lang="pt-PT" noProof="0" dirty="0" err="1" smtClean="0"/>
              <a:t>Third</a:t>
            </a:r>
            <a:r>
              <a:rPr lang="pt-PT" noProof="0" dirty="0" smtClean="0"/>
              <a:t> </a:t>
            </a:r>
            <a:r>
              <a:rPr lang="pt-PT" noProof="0" dirty="0" err="1" smtClean="0"/>
              <a:t>level</a:t>
            </a:r>
            <a:endParaRPr lang="pt-PT" noProof="0" dirty="0" smtClean="0"/>
          </a:p>
          <a:p>
            <a:pPr lvl="3"/>
            <a:r>
              <a:rPr lang="pt-PT" noProof="0" dirty="0" err="1" smtClean="0"/>
              <a:t>Fourth</a:t>
            </a:r>
            <a:r>
              <a:rPr lang="pt-PT" noProof="0" dirty="0" smtClean="0"/>
              <a:t> </a:t>
            </a:r>
            <a:r>
              <a:rPr lang="pt-PT" noProof="0" dirty="0" err="1" smtClean="0"/>
              <a:t>level</a:t>
            </a:r>
            <a:endParaRPr lang="pt-PT" noProof="0" dirty="0" smtClean="0"/>
          </a:p>
          <a:p>
            <a:pPr lvl="4"/>
            <a:r>
              <a:rPr lang="pt-PT" noProof="0" dirty="0" err="1" smtClean="0"/>
              <a:t>Fifth</a:t>
            </a:r>
            <a:r>
              <a:rPr lang="pt-PT" noProof="0" dirty="0" smtClean="0"/>
              <a:t> </a:t>
            </a:r>
            <a:r>
              <a:rPr lang="pt-PT" noProof="0" dirty="0" err="1" smtClean="0"/>
              <a:t>level</a:t>
            </a:r>
            <a:endParaRPr lang="pt-PT" noProof="0" dirty="0"/>
          </a:p>
        </p:txBody>
      </p:sp>
      <p:sp>
        <p:nvSpPr>
          <p:cNvPr id="4" name="Date Placeholder 3"/>
          <p:cNvSpPr>
            <a:spLocks noGrp="1"/>
          </p:cNvSpPr>
          <p:nvPr>
            <p:ph type="dt" sz="half" idx="2"/>
          </p:nvPr>
        </p:nvSpPr>
        <p:spPr>
          <a:xfrm>
            <a:off x="725461"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DA97B450-6A9F-4603-BB85-9F7704CBB83E}" type="datetime1">
              <a:rPr lang="pt-PT" smtClean="0">
                <a:solidFill>
                  <a:srgbClr val="292929">
                    <a:lumMod val="75000"/>
                    <a:lumOff val="25000"/>
                  </a:srgbClr>
                </a:solidFill>
              </a:rPr>
              <a:pPr defTabSz="1243493"/>
              <a:t>28/10/2013</a:t>
            </a:fld>
            <a:endParaRPr lang="pt-PT" dirty="0">
              <a:solidFill>
                <a:srgbClr val="292929">
                  <a:lumMod val="75000"/>
                  <a:lumOff val="25000"/>
                </a:srgbClr>
              </a:solidFill>
            </a:endParaRPr>
          </a:p>
        </p:txBody>
      </p:sp>
      <p:sp>
        <p:nvSpPr>
          <p:cNvPr id="5" name="Footer Placeholder 4"/>
          <p:cNvSpPr>
            <a:spLocks noGrp="1"/>
          </p:cNvSpPr>
          <p:nvPr>
            <p:ph type="ftr" sz="quarter" idx="3"/>
          </p:nvPr>
        </p:nvSpPr>
        <p:spPr>
          <a:xfrm>
            <a:off x="4352766" y="6648037"/>
            <a:ext cx="3938217" cy="372394"/>
          </a:xfrm>
          <a:prstGeom prst="rect">
            <a:avLst/>
          </a:prstGeom>
        </p:spPr>
        <p:txBody>
          <a:bodyPr anchor="b"/>
          <a:lstStyle>
            <a:lvl1pPr algn="ctr">
              <a:defRPr sz="1088">
                <a:solidFill>
                  <a:schemeClr val="tx1">
                    <a:lumMod val="75000"/>
                    <a:lumOff val="25000"/>
                  </a:schemeClr>
                </a:solidFill>
              </a:defRPr>
            </a:lvl1pPr>
          </a:lstStyle>
          <a:p>
            <a:pPr defTabSz="1243493"/>
            <a:r>
              <a:rPr lang="pt-PT" smtClean="0">
                <a:solidFill>
                  <a:srgbClr val="292929">
                    <a:lumMod val="75000"/>
                    <a:lumOff val="25000"/>
                  </a:srgbClr>
                </a:solidFill>
              </a:rPr>
              <a:t>www.devscope.net</a:t>
            </a:r>
            <a:endParaRPr lang="pt-PT">
              <a:solidFill>
                <a:srgbClr val="292929">
                  <a:lumMod val="75000"/>
                  <a:lumOff val="25000"/>
                </a:srgbClr>
              </a:solidFill>
            </a:endParaRPr>
          </a:p>
        </p:txBody>
      </p:sp>
      <p:sp>
        <p:nvSpPr>
          <p:cNvPr id="6" name="Slide Number Placeholder 5"/>
          <p:cNvSpPr>
            <a:spLocks noGrp="1"/>
          </p:cNvSpPr>
          <p:nvPr>
            <p:ph type="sldNum" sz="quarter" idx="4"/>
          </p:nvPr>
        </p:nvSpPr>
        <p:spPr>
          <a:xfrm>
            <a:off x="9016444"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406BA5C3-4A3D-4FA7-8EA0-AB15012EA744}" type="slidenum">
              <a:rPr lang="pt-PT" smtClean="0">
                <a:solidFill>
                  <a:srgbClr val="292929">
                    <a:lumMod val="75000"/>
                    <a:lumOff val="25000"/>
                  </a:srgbClr>
                </a:solidFill>
              </a:rPr>
              <a:pPr defTabSz="1243493"/>
              <a:t>‹#›</a:t>
            </a:fld>
            <a:endParaRPr lang="pt-PT">
              <a:solidFill>
                <a:srgbClr val="292929">
                  <a:lumMod val="75000"/>
                  <a:lumOff val="25000"/>
                </a:srgbClr>
              </a:solidFill>
            </a:endParaRPr>
          </a:p>
        </p:txBody>
      </p:sp>
    </p:spTree>
    <p:extLst>
      <p:ext uri="{BB962C8B-B14F-4D97-AF65-F5344CB8AC3E}">
        <p14:creationId xmlns:p14="http://schemas.microsoft.com/office/powerpoint/2010/main" val="2411603688"/>
      </p:ext>
    </p:extLst>
  </p:cSld>
  <p:clrMap bg1="lt1" tx1="dk1" bg2="lt2" tx2="dk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Lst>
  <p:transition>
    <p:fade/>
  </p:transition>
  <p:timing>
    <p:tnLst>
      <p:par>
        <p:cTn id="1" dur="indefinite" restart="never" nodeType="tmRoot"/>
      </p:par>
    </p:tnLst>
  </p:timing>
  <p:hf hdr="0" dt="0"/>
  <p:txStyles>
    <p:titleStyle>
      <a:lvl1pPr algn="l" defTabSz="932706"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469610" indent="-469610" algn="l" defTabSz="932706" rtl="0" eaLnBrk="1" latinLnBrk="0" hangingPunct="1">
        <a:lnSpc>
          <a:spcPct val="150000"/>
        </a:lnSpc>
        <a:spcBef>
          <a:spcPct val="20000"/>
        </a:spcBef>
        <a:buClr>
          <a:srgbClr val="EE700C"/>
        </a:buClr>
        <a:buSzPct val="90000"/>
        <a:buFont typeface="Arial" pitchFamily="34" charset="0"/>
        <a:buChar char="•"/>
        <a:defRPr sz="2448" kern="1200">
          <a:solidFill>
            <a:schemeClr val="tx1">
              <a:lumMod val="75000"/>
              <a:lumOff val="25000"/>
              <a:alpha val="99000"/>
            </a:schemeClr>
          </a:solidFill>
          <a:latin typeface="+mn-lt"/>
          <a:ea typeface="+mn-ea"/>
          <a:cs typeface="+mn-cs"/>
        </a:defRPr>
      </a:lvl1pPr>
      <a:lvl2pPr marL="872829" indent="-403219" algn="l" defTabSz="932706" rtl="0" eaLnBrk="1" latinLnBrk="0" hangingPunct="1">
        <a:lnSpc>
          <a:spcPct val="150000"/>
        </a:lnSpc>
        <a:spcBef>
          <a:spcPct val="20000"/>
        </a:spcBef>
        <a:buClr>
          <a:srgbClr val="EE700C"/>
        </a:buClr>
        <a:buSzPct val="90000"/>
        <a:buFont typeface="Arial" pitchFamily="34" charset="0"/>
        <a:buChar char="•"/>
        <a:defRPr sz="2040" kern="1200">
          <a:solidFill>
            <a:schemeClr val="tx1">
              <a:lumMod val="75000"/>
              <a:lumOff val="25000"/>
              <a:alpha val="99000"/>
            </a:schemeClr>
          </a:solidFill>
          <a:latin typeface="+mn-lt"/>
          <a:ea typeface="+mn-ea"/>
          <a:cs typeface="+mn-cs"/>
        </a:defRPr>
      </a:lvl2pPr>
      <a:lvl3pPr marL="1284143" indent="-411314" algn="l" defTabSz="932706" rtl="0" eaLnBrk="1" latinLnBrk="0" hangingPunct="1">
        <a:lnSpc>
          <a:spcPct val="150000"/>
        </a:lnSpc>
        <a:spcBef>
          <a:spcPct val="20000"/>
        </a:spcBef>
        <a:buClr>
          <a:srgbClr val="EE700C"/>
        </a:buClr>
        <a:buSzPct val="90000"/>
        <a:buFont typeface="Arial" pitchFamily="34" charset="0"/>
        <a:buChar char="•"/>
        <a:defRPr sz="1904" kern="1200">
          <a:solidFill>
            <a:schemeClr val="tx1">
              <a:lumMod val="75000"/>
              <a:lumOff val="25000"/>
              <a:alpha val="99000"/>
            </a:schemeClr>
          </a:solidFill>
          <a:latin typeface="+mn-lt"/>
          <a:ea typeface="+mn-ea"/>
          <a:cs typeface="+mn-cs"/>
        </a:defRPr>
      </a:lvl3pPr>
      <a:lvl4pPr marL="1637160" indent="-353018"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4pPr>
      <a:lvl5pPr marL="1980462" indent="-343301"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5pPr>
      <a:lvl6pPr marL="2564943"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296"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649"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002"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06" rtl="0" eaLnBrk="1" latinLnBrk="0" hangingPunct="1">
        <a:defRPr sz="1904" kern="1200">
          <a:solidFill>
            <a:schemeClr val="tx1"/>
          </a:solidFill>
          <a:latin typeface="+mn-lt"/>
          <a:ea typeface="+mn-ea"/>
          <a:cs typeface="+mn-cs"/>
        </a:defRPr>
      </a:lvl1pPr>
      <a:lvl2pPr marL="466353" algn="l" defTabSz="932706" rtl="0" eaLnBrk="1" latinLnBrk="0" hangingPunct="1">
        <a:defRPr sz="1904" kern="1200">
          <a:solidFill>
            <a:schemeClr val="tx1"/>
          </a:solidFill>
          <a:latin typeface="+mn-lt"/>
          <a:ea typeface="+mn-ea"/>
          <a:cs typeface="+mn-cs"/>
        </a:defRPr>
      </a:lvl2pPr>
      <a:lvl3pPr marL="932706" algn="l" defTabSz="932706" rtl="0" eaLnBrk="1" latinLnBrk="0" hangingPunct="1">
        <a:defRPr sz="1904" kern="1200">
          <a:solidFill>
            <a:schemeClr val="tx1"/>
          </a:solidFill>
          <a:latin typeface="+mn-lt"/>
          <a:ea typeface="+mn-ea"/>
          <a:cs typeface="+mn-cs"/>
        </a:defRPr>
      </a:lvl3pPr>
      <a:lvl4pPr marL="1399060" algn="l" defTabSz="932706" rtl="0" eaLnBrk="1" latinLnBrk="0" hangingPunct="1">
        <a:defRPr sz="1904" kern="1200">
          <a:solidFill>
            <a:schemeClr val="tx1"/>
          </a:solidFill>
          <a:latin typeface="+mn-lt"/>
          <a:ea typeface="+mn-ea"/>
          <a:cs typeface="+mn-cs"/>
        </a:defRPr>
      </a:lvl4pPr>
      <a:lvl5pPr marL="1865413" algn="l" defTabSz="932706" rtl="0" eaLnBrk="1" latinLnBrk="0" hangingPunct="1">
        <a:defRPr sz="1904" kern="1200">
          <a:solidFill>
            <a:schemeClr val="tx1"/>
          </a:solidFill>
          <a:latin typeface="+mn-lt"/>
          <a:ea typeface="+mn-ea"/>
          <a:cs typeface="+mn-cs"/>
        </a:defRPr>
      </a:lvl5pPr>
      <a:lvl6pPr marL="2331766" algn="l" defTabSz="932706" rtl="0" eaLnBrk="1" latinLnBrk="0" hangingPunct="1">
        <a:defRPr sz="1904" kern="1200">
          <a:solidFill>
            <a:schemeClr val="tx1"/>
          </a:solidFill>
          <a:latin typeface="+mn-lt"/>
          <a:ea typeface="+mn-ea"/>
          <a:cs typeface="+mn-cs"/>
        </a:defRPr>
      </a:lvl6pPr>
      <a:lvl7pPr marL="2798119" algn="l" defTabSz="932706" rtl="0" eaLnBrk="1" latinLnBrk="0" hangingPunct="1">
        <a:defRPr sz="1904" kern="1200">
          <a:solidFill>
            <a:schemeClr val="tx1"/>
          </a:solidFill>
          <a:latin typeface="+mn-lt"/>
          <a:ea typeface="+mn-ea"/>
          <a:cs typeface="+mn-cs"/>
        </a:defRPr>
      </a:lvl7pPr>
      <a:lvl8pPr marL="3264473" algn="l" defTabSz="932706" rtl="0" eaLnBrk="1" latinLnBrk="0" hangingPunct="1">
        <a:defRPr sz="1904" kern="1200">
          <a:solidFill>
            <a:schemeClr val="tx1"/>
          </a:solidFill>
          <a:latin typeface="+mn-lt"/>
          <a:ea typeface="+mn-ea"/>
          <a:cs typeface="+mn-cs"/>
        </a:defRPr>
      </a:lvl8pPr>
      <a:lvl9pPr marL="3730826" algn="l" defTabSz="932706" rtl="0" eaLnBrk="1" latinLnBrk="0" hangingPunct="1">
        <a:defRPr sz="190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5518" y="200235"/>
            <a:ext cx="11375537" cy="1186802"/>
          </a:xfrm>
          <a:prstGeom prst="rect">
            <a:avLst/>
          </a:prstGeom>
        </p:spPr>
        <p:txBody>
          <a:bodyPr vert="horz" wrap="square" lIns="0" tIns="0" rIns="0" bIns="0" rtlCol="0" anchor="b" anchorCtr="0">
            <a:noAutofit/>
          </a:bodyPr>
          <a:lstStyle/>
          <a:p>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title</a:t>
            </a:r>
            <a:r>
              <a:rPr lang="pt-PT" noProof="0" dirty="0" smtClean="0"/>
              <a:t> </a:t>
            </a:r>
            <a:r>
              <a:rPr lang="pt-PT" noProof="0" dirty="0" err="1" smtClean="0"/>
              <a:t>style</a:t>
            </a:r>
            <a:endParaRPr lang="pt-PT" noProof="0" dirty="0"/>
          </a:p>
        </p:txBody>
      </p:sp>
      <p:sp>
        <p:nvSpPr>
          <p:cNvPr id="3" name="Text Placeholder 2"/>
          <p:cNvSpPr>
            <a:spLocks noGrp="1"/>
          </p:cNvSpPr>
          <p:nvPr>
            <p:ph type="body" idx="1"/>
          </p:nvPr>
        </p:nvSpPr>
        <p:spPr>
          <a:xfrm>
            <a:off x="617474" y="1718009"/>
            <a:ext cx="11375535" cy="4680686"/>
          </a:xfrm>
          <a:prstGeom prst="rect">
            <a:avLst/>
          </a:prstGeom>
        </p:spPr>
        <p:txBody>
          <a:bodyPr vert="horz" wrap="square" lIns="0" tIns="0" rIns="0" bIns="0" rtlCol="0">
            <a:normAutofit/>
          </a:bodyPr>
          <a:lstStyle/>
          <a:p>
            <a:pPr lvl="0"/>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text</a:t>
            </a:r>
            <a:r>
              <a:rPr lang="pt-PT" noProof="0" dirty="0" smtClean="0"/>
              <a:t> </a:t>
            </a:r>
            <a:r>
              <a:rPr lang="pt-PT" noProof="0" dirty="0" err="1" smtClean="0"/>
              <a:t>styles</a:t>
            </a:r>
            <a:endParaRPr lang="pt-PT" noProof="0" dirty="0" smtClean="0"/>
          </a:p>
          <a:p>
            <a:pPr lvl="1"/>
            <a:r>
              <a:rPr lang="pt-PT" noProof="0" dirty="0" err="1" smtClean="0"/>
              <a:t>Second</a:t>
            </a:r>
            <a:r>
              <a:rPr lang="pt-PT" noProof="0" dirty="0" smtClean="0"/>
              <a:t> </a:t>
            </a:r>
            <a:r>
              <a:rPr lang="pt-PT" noProof="0" dirty="0" err="1" smtClean="0"/>
              <a:t>level</a:t>
            </a:r>
            <a:endParaRPr lang="pt-PT" noProof="0" dirty="0" smtClean="0"/>
          </a:p>
          <a:p>
            <a:pPr lvl="2"/>
            <a:r>
              <a:rPr lang="pt-PT" noProof="0" dirty="0" err="1" smtClean="0"/>
              <a:t>Third</a:t>
            </a:r>
            <a:r>
              <a:rPr lang="pt-PT" noProof="0" dirty="0" smtClean="0"/>
              <a:t> </a:t>
            </a:r>
            <a:r>
              <a:rPr lang="pt-PT" noProof="0" dirty="0" err="1" smtClean="0"/>
              <a:t>level</a:t>
            </a:r>
            <a:endParaRPr lang="pt-PT" noProof="0" dirty="0" smtClean="0"/>
          </a:p>
          <a:p>
            <a:pPr lvl="3"/>
            <a:r>
              <a:rPr lang="pt-PT" noProof="0" dirty="0" err="1" smtClean="0"/>
              <a:t>Fourth</a:t>
            </a:r>
            <a:r>
              <a:rPr lang="pt-PT" noProof="0" dirty="0" smtClean="0"/>
              <a:t> </a:t>
            </a:r>
            <a:r>
              <a:rPr lang="pt-PT" noProof="0" dirty="0" err="1" smtClean="0"/>
              <a:t>level</a:t>
            </a:r>
            <a:endParaRPr lang="pt-PT" noProof="0" dirty="0" smtClean="0"/>
          </a:p>
          <a:p>
            <a:pPr lvl="4"/>
            <a:r>
              <a:rPr lang="pt-PT" noProof="0" dirty="0" err="1" smtClean="0"/>
              <a:t>Fifth</a:t>
            </a:r>
            <a:r>
              <a:rPr lang="pt-PT" noProof="0" dirty="0" smtClean="0"/>
              <a:t> </a:t>
            </a:r>
            <a:r>
              <a:rPr lang="pt-PT" noProof="0" dirty="0" err="1" smtClean="0"/>
              <a:t>level</a:t>
            </a:r>
            <a:endParaRPr lang="pt-PT" noProof="0" dirty="0"/>
          </a:p>
        </p:txBody>
      </p:sp>
      <p:sp>
        <p:nvSpPr>
          <p:cNvPr id="4" name="Date Placeholder 3"/>
          <p:cNvSpPr>
            <a:spLocks noGrp="1"/>
          </p:cNvSpPr>
          <p:nvPr>
            <p:ph type="dt" sz="half" idx="2"/>
          </p:nvPr>
        </p:nvSpPr>
        <p:spPr>
          <a:xfrm>
            <a:off x="725461"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DA97B450-6A9F-4603-BB85-9F7704CBB83E}" type="datetime1">
              <a:rPr lang="pt-PT" smtClean="0">
                <a:solidFill>
                  <a:srgbClr val="292929">
                    <a:lumMod val="75000"/>
                    <a:lumOff val="25000"/>
                  </a:srgbClr>
                </a:solidFill>
              </a:rPr>
              <a:pPr defTabSz="1243493"/>
              <a:t>28/10/2013</a:t>
            </a:fld>
            <a:endParaRPr lang="pt-PT" dirty="0">
              <a:solidFill>
                <a:srgbClr val="292929">
                  <a:lumMod val="75000"/>
                  <a:lumOff val="25000"/>
                </a:srgbClr>
              </a:solidFill>
            </a:endParaRPr>
          </a:p>
        </p:txBody>
      </p:sp>
      <p:sp>
        <p:nvSpPr>
          <p:cNvPr id="5" name="Footer Placeholder 4"/>
          <p:cNvSpPr>
            <a:spLocks noGrp="1"/>
          </p:cNvSpPr>
          <p:nvPr>
            <p:ph type="ftr" sz="quarter" idx="3"/>
          </p:nvPr>
        </p:nvSpPr>
        <p:spPr>
          <a:xfrm>
            <a:off x="4352766" y="6648037"/>
            <a:ext cx="3938217" cy="372394"/>
          </a:xfrm>
          <a:prstGeom prst="rect">
            <a:avLst/>
          </a:prstGeom>
        </p:spPr>
        <p:txBody>
          <a:bodyPr anchor="b"/>
          <a:lstStyle>
            <a:lvl1pPr algn="ctr">
              <a:defRPr sz="1088">
                <a:solidFill>
                  <a:schemeClr val="tx1">
                    <a:lumMod val="75000"/>
                    <a:lumOff val="25000"/>
                  </a:schemeClr>
                </a:solidFill>
              </a:defRPr>
            </a:lvl1pPr>
          </a:lstStyle>
          <a:p>
            <a:pPr defTabSz="1243493"/>
            <a:r>
              <a:rPr lang="pt-PT" smtClean="0">
                <a:solidFill>
                  <a:srgbClr val="292929">
                    <a:lumMod val="75000"/>
                    <a:lumOff val="25000"/>
                  </a:srgbClr>
                </a:solidFill>
              </a:rPr>
              <a:t>www.devscope.net</a:t>
            </a:r>
            <a:endParaRPr lang="pt-PT">
              <a:solidFill>
                <a:srgbClr val="292929">
                  <a:lumMod val="75000"/>
                  <a:lumOff val="25000"/>
                </a:srgbClr>
              </a:solidFill>
            </a:endParaRPr>
          </a:p>
        </p:txBody>
      </p:sp>
      <p:sp>
        <p:nvSpPr>
          <p:cNvPr id="6" name="Slide Number Placeholder 5"/>
          <p:cNvSpPr>
            <a:spLocks noGrp="1"/>
          </p:cNvSpPr>
          <p:nvPr>
            <p:ph type="sldNum" sz="quarter" idx="4"/>
          </p:nvPr>
        </p:nvSpPr>
        <p:spPr>
          <a:xfrm>
            <a:off x="9016444"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406BA5C3-4A3D-4FA7-8EA0-AB15012EA744}" type="slidenum">
              <a:rPr lang="pt-PT" smtClean="0">
                <a:solidFill>
                  <a:srgbClr val="292929">
                    <a:lumMod val="75000"/>
                    <a:lumOff val="25000"/>
                  </a:srgbClr>
                </a:solidFill>
              </a:rPr>
              <a:pPr defTabSz="1243493"/>
              <a:t>‹#›</a:t>
            </a:fld>
            <a:endParaRPr lang="pt-PT">
              <a:solidFill>
                <a:srgbClr val="292929">
                  <a:lumMod val="75000"/>
                  <a:lumOff val="25000"/>
                </a:srgbClr>
              </a:solidFill>
            </a:endParaRPr>
          </a:p>
        </p:txBody>
      </p:sp>
    </p:spTree>
    <p:extLst>
      <p:ext uri="{BB962C8B-B14F-4D97-AF65-F5344CB8AC3E}">
        <p14:creationId xmlns:p14="http://schemas.microsoft.com/office/powerpoint/2010/main" val="2772212065"/>
      </p:ext>
    </p:extLst>
  </p:cSld>
  <p:clrMap bg1="lt1" tx1="dk1" bg2="lt2" tx2="dk2" accent1="accent1" accent2="accent2" accent3="accent3" accent4="accent4" accent5="accent5" accent6="accent6" hlink="hlink" folHlink="folHlink"/>
  <p:sldLayoutIdLst>
    <p:sldLayoutId id="2147484221" r:id="rId1"/>
    <p:sldLayoutId id="2147484222" r:id="rId2"/>
    <p:sldLayoutId id="2147484223" r:id="rId3"/>
    <p:sldLayoutId id="2147484224" r:id="rId4"/>
    <p:sldLayoutId id="2147484225" r:id="rId5"/>
    <p:sldLayoutId id="2147484226" r:id="rId6"/>
    <p:sldLayoutId id="2147484227" r:id="rId7"/>
    <p:sldLayoutId id="2147484228" r:id="rId8"/>
    <p:sldLayoutId id="2147484229" r:id="rId9"/>
  </p:sldLayoutIdLst>
  <p:transition>
    <p:fade/>
  </p:transition>
  <p:timing>
    <p:tnLst>
      <p:par>
        <p:cTn id="1" dur="indefinite" restart="never" nodeType="tmRoot"/>
      </p:par>
    </p:tnLst>
  </p:timing>
  <p:hf hdr="0" dt="0"/>
  <p:txStyles>
    <p:titleStyle>
      <a:lvl1pPr algn="l" defTabSz="932706"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469610" indent="-469610" algn="l" defTabSz="932706" rtl="0" eaLnBrk="1" latinLnBrk="0" hangingPunct="1">
        <a:lnSpc>
          <a:spcPct val="150000"/>
        </a:lnSpc>
        <a:spcBef>
          <a:spcPct val="20000"/>
        </a:spcBef>
        <a:buClr>
          <a:srgbClr val="EE700C"/>
        </a:buClr>
        <a:buSzPct val="90000"/>
        <a:buFont typeface="Arial" pitchFamily="34" charset="0"/>
        <a:buChar char="•"/>
        <a:defRPr sz="2448" kern="1200">
          <a:solidFill>
            <a:schemeClr val="tx1">
              <a:lumMod val="75000"/>
              <a:lumOff val="25000"/>
              <a:alpha val="99000"/>
            </a:schemeClr>
          </a:solidFill>
          <a:latin typeface="+mn-lt"/>
          <a:ea typeface="+mn-ea"/>
          <a:cs typeface="+mn-cs"/>
        </a:defRPr>
      </a:lvl1pPr>
      <a:lvl2pPr marL="872829" indent="-403219" algn="l" defTabSz="932706" rtl="0" eaLnBrk="1" latinLnBrk="0" hangingPunct="1">
        <a:lnSpc>
          <a:spcPct val="150000"/>
        </a:lnSpc>
        <a:spcBef>
          <a:spcPct val="20000"/>
        </a:spcBef>
        <a:buClr>
          <a:srgbClr val="EE700C"/>
        </a:buClr>
        <a:buSzPct val="90000"/>
        <a:buFont typeface="Arial" pitchFamily="34" charset="0"/>
        <a:buChar char="•"/>
        <a:defRPr sz="2040" kern="1200">
          <a:solidFill>
            <a:schemeClr val="tx1">
              <a:lumMod val="75000"/>
              <a:lumOff val="25000"/>
              <a:alpha val="99000"/>
            </a:schemeClr>
          </a:solidFill>
          <a:latin typeface="+mn-lt"/>
          <a:ea typeface="+mn-ea"/>
          <a:cs typeface="+mn-cs"/>
        </a:defRPr>
      </a:lvl2pPr>
      <a:lvl3pPr marL="1284143" indent="-411314" algn="l" defTabSz="932706" rtl="0" eaLnBrk="1" latinLnBrk="0" hangingPunct="1">
        <a:lnSpc>
          <a:spcPct val="150000"/>
        </a:lnSpc>
        <a:spcBef>
          <a:spcPct val="20000"/>
        </a:spcBef>
        <a:buClr>
          <a:srgbClr val="EE700C"/>
        </a:buClr>
        <a:buSzPct val="90000"/>
        <a:buFont typeface="Arial" pitchFamily="34" charset="0"/>
        <a:buChar char="•"/>
        <a:defRPr sz="1904" kern="1200">
          <a:solidFill>
            <a:schemeClr val="tx1">
              <a:lumMod val="75000"/>
              <a:lumOff val="25000"/>
              <a:alpha val="99000"/>
            </a:schemeClr>
          </a:solidFill>
          <a:latin typeface="+mn-lt"/>
          <a:ea typeface="+mn-ea"/>
          <a:cs typeface="+mn-cs"/>
        </a:defRPr>
      </a:lvl3pPr>
      <a:lvl4pPr marL="1637160" indent="-353018"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4pPr>
      <a:lvl5pPr marL="1980462" indent="-343301"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5pPr>
      <a:lvl6pPr marL="2564943"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296"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649"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002"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06" rtl="0" eaLnBrk="1" latinLnBrk="0" hangingPunct="1">
        <a:defRPr sz="1904" kern="1200">
          <a:solidFill>
            <a:schemeClr val="tx1"/>
          </a:solidFill>
          <a:latin typeface="+mn-lt"/>
          <a:ea typeface="+mn-ea"/>
          <a:cs typeface="+mn-cs"/>
        </a:defRPr>
      </a:lvl1pPr>
      <a:lvl2pPr marL="466353" algn="l" defTabSz="932706" rtl="0" eaLnBrk="1" latinLnBrk="0" hangingPunct="1">
        <a:defRPr sz="1904" kern="1200">
          <a:solidFill>
            <a:schemeClr val="tx1"/>
          </a:solidFill>
          <a:latin typeface="+mn-lt"/>
          <a:ea typeface="+mn-ea"/>
          <a:cs typeface="+mn-cs"/>
        </a:defRPr>
      </a:lvl2pPr>
      <a:lvl3pPr marL="932706" algn="l" defTabSz="932706" rtl="0" eaLnBrk="1" latinLnBrk="0" hangingPunct="1">
        <a:defRPr sz="1904" kern="1200">
          <a:solidFill>
            <a:schemeClr val="tx1"/>
          </a:solidFill>
          <a:latin typeface="+mn-lt"/>
          <a:ea typeface="+mn-ea"/>
          <a:cs typeface="+mn-cs"/>
        </a:defRPr>
      </a:lvl3pPr>
      <a:lvl4pPr marL="1399060" algn="l" defTabSz="932706" rtl="0" eaLnBrk="1" latinLnBrk="0" hangingPunct="1">
        <a:defRPr sz="1904" kern="1200">
          <a:solidFill>
            <a:schemeClr val="tx1"/>
          </a:solidFill>
          <a:latin typeface="+mn-lt"/>
          <a:ea typeface="+mn-ea"/>
          <a:cs typeface="+mn-cs"/>
        </a:defRPr>
      </a:lvl4pPr>
      <a:lvl5pPr marL="1865413" algn="l" defTabSz="932706" rtl="0" eaLnBrk="1" latinLnBrk="0" hangingPunct="1">
        <a:defRPr sz="1904" kern="1200">
          <a:solidFill>
            <a:schemeClr val="tx1"/>
          </a:solidFill>
          <a:latin typeface="+mn-lt"/>
          <a:ea typeface="+mn-ea"/>
          <a:cs typeface="+mn-cs"/>
        </a:defRPr>
      </a:lvl5pPr>
      <a:lvl6pPr marL="2331766" algn="l" defTabSz="932706" rtl="0" eaLnBrk="1" latinLnBrk="0" hangingPunct="1">
        <a:defRPr sz="1904" kern="1200">
          <a:solidFill>
            <a:schemeClr val="tx1"/>
          </a:solidFill>
          <a:latin typeface="+mn-lt"/>
          <a:ea typeface="+mn-ea"/>
          <a:cs typeface="+mn-cs"/>
        </a:defRPr>
      </a:lvl6pPr>
      <a:lvl7pPr marL="2798119" algn="l" defTabSz="932706" rtl="0" eaLnBrk="1" latinLnBrk="0" hangingPunct="1">
        <a:defRPr sz="1904" kern="1200">
          <a:solidFill>
            <a:schemeClr val="tx1"/>
          </a:solidFill>
          <a:latin typeface="+mn-lt"/>
          <a:ea typeface="+mn-ea"/>
          <a:cs typeface="+mn-cs"/>
        </a:defRPr>
      </a:lvl7pPr>
      <a:lvl8pPr marL="3264473" algn="l" defTabSz="932706" rtl="0" eaLnBrk="1" latinLnBrk="0" hangingPunct="1">
        <a:defRPr sz="1904" kern="1200">
          <a:solidFill>
            <a:schemeClr val="tx1"/>
          </a:solidFill>
          <a:latin typeface="+mn-lt"/>
          <a:ea typeface="+mn-ea"/>
          <a:cs typeface="+mn-cs"/>
        </a:defRPr>
      </a:lvl8pPr>
      <a:lvl9pPr marL="3730826" algn="l" defTabSz="932706" rtl="0" eaLnBrk="1" latinLnBrk="0" hangingPunct="1">
        <a:defRPr sz="190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2.xml"/><Relationship Id="rId1" Type="http://schemas.openxmlformats.org/officeDocument/2006/relationships/themeOverride" Target="../theme/themeOverride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2.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3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hyperlink" Target="http://www.devscope.net/" TargetMode="External"/><Relationship Id="rId5" Type="http://schemas.openxmlformats.org/officeDocument/2006/relationships/image" Target="../media/image49.jp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3.xml"/><Relationship Id="rId1" Type="http://schemas.openxmlformats.org/officeDocument/2006/relationships/tags" Target="../tags/tag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BizTalk Mapping Patterns and Best Practices </a:t>
            </a:r>
            <a:r>
              <a:rPr lang="en-GB" sz="5400" dirty="0"/>
              <a:t/>
            </a:r>
            <a:br>
              <a:rPr lang="en-GB" sz="5400" dirty="0"/>
            </a:br>
            <a:endParaRPr lang="pt-PT" sz="5400" dirty="0"/>
          </a:p>
        </p:txBody>
      </p:sp>
      <p:sp>
        <p:nvSpPr>
          <p:cNvPr id="3" name="Text Placeholder 2"/>
          <p:cNvSpPr>
            <a:spLocks noGrp="1"/>
          </p:cNvSpPr>
          <p:nvPr>
            <p:ph type="body" sz="quarter" idx="14"/>
          </p:nvPr>
        </p:nvSpPr>
        <p:spPr/>
        <p:txBody>
          <a:bodyPr/>
          <a:lstStyle/>
          <a:p>
            <a:r>
              <a:rPr lang="en-US" b="1" dirty="0" smtClean="0"/>
              <a:t>Sandro </a:t>
            </a:r>
            <a:r>
              <a:rPr lang="en-US" b="1" dirty="0"/>
              <a:t>Pereira</a:t>
            </a:r>
          </a:p>
          <a:p>
            <a:r>
              <a:rPr lang="en-US" dirty="0"/>
              <a:t>Senior Software Developer </a:t>
            </a:r>
          </a:p>
          <a:p>
            <a:r>
              <a:rPr lang="en-US" dirty="0"/>
              <a:t>Microsoft Integration MVP</a:t>
            </a:r>
          </a:p>
          <a:p>
            <a:endParaRPr lang="pt-PT" dirty="0"/>
          </a:p>
        </p:txBody>
      </p:sp>
      <p:sp>
        <p:nvSpPr>
          <p:cNvPr id="5" name="Title 1"/>
          <p:cNvSpPr txBox="1">
            <a:spLocks/>
          </p:cNvSpPr>
          <p:nvPr/>
        </p:nvSpPr>
        <p:spPr>
          <a:xfrm>
            <a:off x="274701" y="328910"/>
            <a:ext cx="8103775" cy="792088"/>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b="1" dirty="0" smtClean="0">
                <a:solidFill>
                  <a:schemeClr val="bg1"/>
                </a:solidFill>
              </a:rPr>
              <a:t>BizTalk </a:t>
            </a:r>
            <a:r>
              <a:rPr lang="en-US" sz="4400" b="1" dirty="0">
                <a:solidFill>
                  <a:schemeClr val="bg1"/>
                </a:solidFill>
              </a:rPr>
              <a:t>Innovation </a:t>
            </a:r>
            <a:r>
              <a:rPr lang="en-US" sz="4400" b="1" dirty="0" smtClean="0">
                <a:solidFill>
                  <a:schemeClr val="bg1"/>
                </a:solidFill>
              </a:rPr>
              <a:t>Day Italy </a:t>
            </a:r>
            <a:r>
              <a:rPr lang="en-US" sz="4400" b="1" dirty="0">
                <a:solidFill>
                  <a:schemeClr val="bg1"/>
                </a:solidFill>
              </a:rPr>
              <a:t>2013</a:t>
            </a:r>
          </a:p>
        </p:txBody>
      </p:sp>
    </p:spTree>
    <p:extLst>
      <p:ext uri="{BB962C8B-B14F-4D97-AF65-F5344CB8AC3E}">
        <p14:creationId xmlns:p14="http://schemas.microsoft.com/office/powerpoint/2010/main" val="113088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BizTalk </a:t>
            </a:r>
            <a:r>
              <a:rPr lang="en-US" dirty="0"/>
              <a:t>Server </a:t>
            </a:r>
            <a:r>
              <a:rPr lang="en-US" dirty="0" smtClean="0"/>
              <a:t>2013 Improvements</a:t>
            </a:r>
            <a:endParaRPr lang="en-US" dirty="0"/>
          </a:p>
        </p:txBody>
      </p:sp>
      <p:sp>
        <p:nvSpPr>
          <p:cNvPr id="7" name="Rectangle 6"/>
          <p:cNvSpPr/>
          <p:nvPr/>
        </p:nvSpPr>
        <p:spPr bwMode="auto">
          <a:xfrm>
            <a:off x="673621" y="1481038"/>
            <a:ext cx="10513168" cy="4680520"/>
          </a:xfrm>
          <a:prstGeom prst="rect">
            <a:avLst/>
          </a:prstGeom>
        </p:spPr>
        <p:txBody>
          <a:bodyPr vert="horz" wrap="square" lIns="0" tIns="0" rIns="0" bIns="0" rtlCol="0">
            <a:normAutofit fontScale="92500" lnSpcReduction="10000"/>
          </a:bodyPr>
          <a:lstStyle/>
          <a:p>
            <a:pPr defTabSz="685864">
              <a:lnSpc>
                <a:spcPct val="150000"/>
              </a:lnSpc>
              <a:spcBef>
                <a:spcPct val="20000"/>
              </a:spcBef>
              <a:buClr>
                <a:srgbClr val="0072C6"/>
              </a:buClr>
              <a:buSzPct val="90000"/>
            </a:pPr>
            <a:r>
              <a:rPr lang="en-US" sz="2500" b="1" dirty="0">
                <a:solidFill>
                  <a:schemeClr val="tx1">
                    <a:lumMod val="75000"/>
                    <a:lumOff val="25000"/>
                    <a:alpha val="99000"/>
                  </a:schemeClr>
                </a:solidFill>
              </a:rPr>
              <a:t>Performance enhancements</a:t>
            </a:r>
          </a:p>
          <a:p>
            <a:pPr marL="345327" indent="-345327" defTabSz="685864">
              <a:lnSpc>
                <a:spcPct val="150000"/>
              </a:lnSpc>
              <a:spcBef>
                <a:spcPct val="20000"/>
              </a:spcBef>
              <a:buClr>
                <a:srgbClr val="0072C6"/>
              </a:buClr>
              <a:buSzPct val="90000"/>
              <a:buFont typeface="Wingdings" panose="05000000000000000000" pitchFamily="2" charset="2"/>
              <a:buChar char="§"/>
            </a:pPr>
            <a:r>
              <a:rPr lang="en-US" sz="2500" b="1" dirty="0">
                <a:solidFill>
                  <a:schemeClr val="tx1">
                    <a:lumMod val="75000"/>
                    <a:lumOff val="25000"/>
                    <a:alpha val="99000"/>
                  </a:schemeClr>
                </a:solidFill>
              </a:rPr>
              <a:t>The Mapper uses the </a:t>
            </a:r>
            <a:r>
              <a:rPr lang="en-US" sz="2500" b="1" dirty="0" err="1">
                <a:solidFill>
                  <a:schemeClr val="tx1">
                    <a:lumMod val="75000"/>
                    <a:lumOff val="25000"/>
                    <a:alpha val="99000"/>
                  </a:schemeClr>
                </a:solidFill>
              </a:rPr>
              <a:t>XSLCompiledTransform</a:t>
            </a:r>
            <a:r>
              <a:rPr lang="en-US" sz="2500" b="1" dirty="0">
                <a:solidFill>
                  <a:schemeClr val="tx1">
                    <a:lumMod val="75000"/>
                    <a:lumOff val="25000"/>
                    <a:alpha val="99000"/>
                  </a:schemeClr>
                </a:solidFill>
              </a:rPr>
              <a:t> class</a:t>
            </a:r>
            <a:r>
              <a:rPr lang="en-US" sz="2500" dirty="0">
                <a:solidFill>
                  <a:schemeClr val="tx1">
                    <a:lumMod val="75000"/>
                    <a:lumOff val="25000"/>
                    <a:alpha val="99000"/>
                  </a:schemeClr>
                </a:solidFill>
              </a:rPr>
              <a:t>. Previous BizTalk Server versions used the </a:t>
            </a:r>
            <a:r>
              <a:rPr lang="en-US" sz="2500" dirty="0" err="1">
                <a:solidFill>
                  <a:schemeClr val="tx1">
                    <a:lumMod val="75000"/>
                    <a:lumOff val="25000"/>
                    <a:alpha val="99000"/>
                  </a:schemeClr>
                </a:solidFill>
              </a:rPr>
              <a:t>XslTransform</a:t>
            </a:r>
            <a:r>
              <a:rPr lang="en-US" sz="2500" dirty="0">
                <a:solidFill>
                  <a:schemeClr val="tx1">
                    <a:lumMod val="75000"/>
                    <a:lumOff val="25000"/>
                    <a:alpha val="99000"/>
                  </a:schemeClr>
                </a:solidFill>
              </a:rPr>
              <a:t> class, which is obsolete. The </a:t>
            </a:r>
            <a:r>
              <a:rPr lang="en-US" sz="2500" dirty="0" err="1">
                <a:solidFill>
                  <a:schemeClr val="tx1">
                    <a:lumMod val="75000"/>
                    <a:lumOff val="25000"/>
                    <a:alpha val="99000"/>
                  </a:schemeClr>
                </a:solidFill>
              </a:rPr>
              <a:t>XSLCompiledTransform</a:t>
            </a:r>
            <a:r>
              <a:rPr lang="en-US" sz="2500" dirty="0">
                <a:solidFill>
                  <a:schemeClr val="tx1">
                    <a:lumMod val="75000"/>
                    <a:lumOff val="25000"/>
                    <a:alpha val="99000"/>
                  </a:schemeClr>
                </a:solidFill>
              </a:rPr>
              <a:t> class provides performance enhancements, including:</a:t>
            </a:r>
          </a:p>
          <a:p>
            <a:pPr marL="811698" lvl="2" indent="-345327" defTabSz="685864">
              <a:lnSpc>
                <a:spcPct val="150000"/>
              </a:lnSpc>
              <a:spcBef>
                <a:spcPct val="20000"/>
              </a:spcBef>
              <a:buClr>
                <a:srgbClr val="0072C6"/>
              </a:buClr>
              <a:buSzPct val="90000"/>
              <a:buFont typeface="Wingdings" panose="05000000000000000000" pitchFamily="2" charset="2"/>
              <a:buChar char="§"/>
            </a:pPr>
            <a:r>
              <a:rPr lang="en-US" sz="2500" dirty="0">
                <a:solidFill>
                  <a:schemeClr val="tx1">
                    <a:lumMod val="75000"/>
                    <a:lumOff val="25000"/>
                    <a:alpha val="99000"/>
                  </a:schemeClr>
                </a:solidFill>
              </a:rPr>
              <a:t>Once the Load method completes successfully, the Transform method can be called simultaneously from multiple threads.</a:t>
            </a:r>
          </a:p>
          <a:p>
            <a:pPr marL="811698" lvl="2" indent="-345327" defTabSz="685864">
              <a:lnSpc>
                <a:spcPct val="150000"/>
              </a:lnSpc>
              <a:spcBef>
                <a:spcPct val="20000"/>
              </a:spcBef>
              <a:buClr>
                <a:srgbClr val="0072C6"/>
              </a:buClr>
              <a:buSzPct val="90000"/>
              <a:buFont typeface="Wingdings" panose="05000000000000000000" pitchFamily="2" charset="2"/>
              <a:buChar char="§"/>
            </a:pPr>
            <a:r>
              <a:rPr lang="en-US" sz="2500" dirty="0">
                <a:solidFill>
                  <a:schemeClr val="tx1">
                    <a:lumMod val="75000"/>
                    <a:lumOff val="25000"/>
                    <a:alpha val="99000"/>
                  </a:schemeClr>
                </a:solidFill>
              </a:rPr>
              <a:t>The new XSLT processor compiles the XSLT style sheet to a common intermediate format. Once the style sheet is compiled, it can be cached and reused.</a:t>
            </a:r>
          </a:p>
        </p:txBody>
      </p:sp>
    </p:spTree>
    <p:extLst>
      <p:ext uri="{BB962C8B-B14F-4D97-AF65-F5344CB8AC3E}">
        <p14:creationId xmlns:p14="http://schemas.microsoft.com/office/powerpoint/2010/main" val="201605972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8000" dirty="0"/>
              <a:t>How BizTalk Mapper Works</a:t>
            </a:r>
          </a:p>
        </p:txBody>
      </p:sp>
      <p:sp>
        <p:nvSpPr>
          <p:cNvPr id="5" name="Subtitle 6"/>
          <p:cNvSpPr txBox="1">
            <a:spLocks/>
          </p:cNvSpPr>
          <p:nvPr/>
        </p:nvSpPr>
        <p:spPr>
          <a:xfrm>
            <a:off x="385589" y="3425254"/>
            <a:ext cx="11521280" cy="2880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How </a:t>
            </a:r>
            <a:r>
              <a:rPr lang="en-US" sz="2400" dirty="0"/>
              <a:t>maps are processed internally by the engine of the product as we explore the map editor BizTalk Server.</a:t>
            </a:r>
          </a:p>
        </p:txBody>
      </p:sp>
    </p:spTree>
    <p:extLst>
      <p:ext uri="{BB962C8B-B14F-4D97-AF65-F5344CB8AC3E}">
        <p14:creationId xmlns:p14="http://schemas.microsoft.com/office/powerpoint/2010/main" val="265794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b="1" dirty="0" smtClean="0"/>
              <a:t>Deconstructing a map</a:t>
            </a:r>
            <a:endParaRPr lang="en-US" dirty="0"/>
          </a:p>
        </p:txBody>
      </p:sp>
      <p:pic>
        <p:nvPicPr>
          <p:cNvPr id="5" name="Picture 4"/>
          <p:cNvPicPr>
            <a:picLocks noChangeAspect="1"/>
          </p:cNvPicPr>
          <p:nvPr/>
        </p:nvPicPr>
        <p:blipFill>
          <a:blip r:embed="rId4"/>
          <a:stretch>
            <a:fillRect/>
          </a:stretch>
        </p:blipFill>
        <p:spPr>
          <a:xfrm>
            <a:off x="1614487" y="1481038"/>
            <a:ext cx="8963025" cy="4819650"/>
          </a:xfrm>
          <a:prstGeom prst="rect">
            <a:avLst/>
          </a:prstGeom>
        </p:spPr>
      </p:pic>
      <p:sp>
        <p:nvSpPr>
          <p:cNvPr id="6" name="Rectangle 5"/>
          <p:cNvSpPr/>
          <p:nvPr/>
        </p:nvSpPr>
        <p:spPr>
          <a:xfrm>
            <a:off x="3823853" y="3458949"/>
            <a:ext cx="4544291" cy="863828"/>
          </a:xfrm>
          <a:prstGeom prst="rect">
            <a:avLst/>
          </a:prstGeom>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r>
              <a:rPr lang="en-US" sz="1400" dirty="0" smtClean="0">
                <a:solidFill>
                  <a:srgbClr val="0000FF"/>
                </a:solidFill>
                <a:latin typeface="Consolas" panose="020B0609020204030204" pitchFamily="49" charset="0"/>
              </a:rPr>
              <a:t>&lt;</a:t>
            </a:r>
            <a:r>
              <a:rPr lang="en-US" sz="1400" dirty="0" smtClean="0">
                <a:solidFill>
                  <a:srgbClr val="A31515"/>
                </a:solidFill>
                <a:latin typeface="Consolas" panose="020B0609020204030204" pitchFamily="49" charset="0"/>
              </a:rPr>
              <a:t>Address</a:t>
            </a:r>
            <a:r>
              <a:rPr lang="en-US" sz="1400" dirty="0" smtClean="0">
                <a:solidFill>
                  <a:srgbClr val="0000FF"/>
                </a:solidFill>
                <a:latin typeface="Consolas" panose="020B0609020204030204" pitchFamily="49" charset="0"/>
              </a:rPr>
              <a:t>&gt;</a:t>
            </a:r>
            <a:endParaRPr lang="en-US" sz="1400" dirty="0" smtClean="0">
              <a:solidFill>
                <a:prstClr val="black"/>
              </a:solidFill>
              <a:latin typeface="Consolas" panose="020B0609020204030204" pitchFamily="49" charset="0"/>
            </a:endParaRPr>
          </a:p>
          <a:p>
            <a:r>
              <a:rPr lang="en-US" sz="1400" dirty="0" smtClean="0">
                <a:solidFill>
                  <a:srgbClr val="0000FF"/>
                </a:solidFill>
                <a:latin typeface="Consolas" panose="020B0609020204030204" pitchFamily="49" charset="0"/>
              </a:rPr>
              <a:t>  &lt;</a:t>
            </a:r>
            <a:r>
              <a:rPr lang="en-US" sz="1400" dirty="0" smtClean="0">
                <a:solidFill>
                  <a:srgbClr val="2B91AF"/>
                </a:solidFill>
                <a:latin typeface="Consolas" panose="020B0609020204030204" pitchFamily="49" charset="0"/>
              </a:rPr>
              <a:t>xsl:value-of</a:t>
            </a:r>
            <a:r>
              <a:rPr lang="en-US" sz="1400" dirty="0" smtClean="0">
                <a:solidFill>
                  <a:srgbClr val="0000FF"/>
                </a:solidFill>
                <a:latin typeface="Consolas" panose="020B0609020204030204" pitchFamily="49" charset="0"/>
              </a:rPr>
              <a:t> </a:t>
            </a:r>
            <a:r>
              <a:rPr lang="en-US" sz="1400" dirty="0" smtClean="0">
                <a:solidFill>
                  <a:srgbClr val="FF0000"/>
                </a:solidFill>
                <a:latin typeface="Consolas" panose="020B0609020204030204" pitchFamily="49" charset="0"/>
              </a:rPr>
              <a:t>select</a:t>
            </a:r>
            <a:r>
              <a:rPr lang="en-US" sz="1400" dirty="0" smtClean="0">
                <a:solidFill>
                  <a:srgbClr val="0000FF"/>
                </a:solidFill>
                <a:latin typeface="Consolas" panose="020B0609020204030204" pitchFamily="49" charset="0"/>
              </a:rPr>
              <a:t>=</a:t>
            </a:r>
            <a:r>
              <a:rPr lang="en-US" sz="1400" dirty="0" smtClean="0">
                <a:solidFill>
                  <a:prstClr val="black"/>
                </a:solidFill>
                <a:latin typeface="Consolas" panose="020B0609020204030204" pitchFamily="49" charset="0"/>
              </a:rPr>
              <a:t>"</a:t>
            </a:r>
            <a:r>
              <a:rPr lang="en-US" sz="1400" dirty="0" smtClean="0">
                <a:solidFill>
                  <a:srgbClr val="0000FF"/>
                </a:solidFill>
                <a:latin typeface="Consolas" panose="020B0609020204030204" pitchFamily="49" charset="0"/>
              </a:rPr>
              <a:t>Address/text()</a:t>
            </a:r>
            <a:r>
              <a:rPr lang="en-US" sz="1400" dirty="0" smtClean="0">
                <a:solidFill>
                  <a:prstClr val="black"/>
                </a:solidFill>
                <a:latin typeface="Consolas" panose="020B0609020204030204" pitchFamily="49" charset="0"/>
              </a:rPr>
              <a:t>"</a:t>
            </a:r>
            <a:r>
              <a:rPr lang="en-US" sz="1400" dirty="0" smtClean="0">
                <a:solidFill>
                  <a:srgbClr val="0000FF"/>
                </a:solidFill>
                <a:latin typeface="Consolas" panose="020B0609020204030204" pitchFamily="49" charset="0"/>
              </a:rPr>
              <a:t> /&gt;</a:t>
            </a:r>
            <a:endParaRPr lang="en-US" sz="1400" dirty="0" smtClean="0">
              <a:solidFill>
                <a:prstClr val="black"/>
              </a:solidFill>
              <a:latin typeface="Consolas" panose="020B0609020204030204" pitchFamily="49" charset="0"/>
            </a:endParaRPr>
          </a:p>
          <a:p>
            <a:r>
              <a:rPr lang="en-US" sz="1400" dirty="0" smtClean="0">
                <a:solidFill>
                  <a:srgbClr val="0000FF"/>
                </a:solidFill>
                <a:latin typeface="Consolas" panose="020B0609020204030204" pitchFamily="49" charset="0"/>
              </a:rPr>
              <a:t>&lt;/</a:t>
            </a:r>
            <a:r>
              <a:rPr lang="en-US" sz="1400" dirty="0" smtClean="0">
                <a:solidFill>
                  <a:srgbClr val="A31515"/>
                </a:solidFill>
                <a:latin typeface="Consolas" panose="020B0609020204030204" pitchFamily="49" charset="0"/>
              </a:rPr>
              <a:t>Address</a:t>
            </a:r>
            <a:r>
              <a:rPr lang="en-US" sz="1400" dirty="0" smtClean="0">
                <a:solidFill>
                  <a:srgbClr val="0000FF"/>
                </a:solidFill>
                <a:latin typeface="Consolas" panose="020B0609020204030204" pitchFamily="49" charset="0"/>
              </a:rPr>
              <a:t>&gt;</a:t>
            </a:r>
            <a:endParaRPr lang="en-US" sz="1400" dirty="0"/>
          </a:p>
        </p:txBody>
      </p:sp>
      <p:sp>
        <p:nvSpPr>
          <p:cNvPr id="7" name="Line 18"/>
          <p:cNvSpPr>
            <a:spLocks noChangeShapeType="1"/>
          </p:cNvSpPr>
          <p:nvPr/>
        </p:nvSpPr>
        <p:spPr bwMode="auto">
          <a:xfrm flipH="1">
            <a:off x="10019476" y="2469537"/>
            <a:ext cx="735034" cy="4390"/>
          </a:xfrm>
          <a:prstGeom prst="line">
            <a:avLst/>
          </a:prstGeom>
          <a:noFill/>
          <a:ln w="38100">
            <a:solidFill>
              <a:srgbClr val="CC0000"/>
            </a:solidFill>
            <a:round/>
            <a:headEnd/>
            <a:tailEnd type="triangle" w="med" len="med"/>
          </a:ln>
        </p:spPr>
        <p:txBody>
          <a:bodyPr anchor="ctr"/>
          <a:lstStyle/>
          <a:p>
            <a:endParaRPr lang="en-US"/>
          </a:p>
        </p:txBody>
      </p:sp>
    </p:spTree>
    <p:extLst>
      <p:ext uri="{BB962C8B-B14F-4D97-AF65-F5344CB8AC3E}">
        <p14:creationId xmlns:p14="http://schemas.microsoft.com/office/powerpoint/2010/main" val="32276294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609725" y="1481038"/>
            <a:ext cx="8972550" cy="4800600"/>
          </a:xfrm>
          <a:prstGeom prst="rect">
            <a:avLst/>
          </a:prstGeom>
        </p:spPr>
      </p:pic>
      <p:sp>
        <p:nvSpPr>
          <p:cNvPr id="9" name="Line 18"/>
          <p:cNvSpPr>
            <a:spLocks noChangeShapeType="1"/>
          </p:cNvSpPr>
          <p:nvPr/>
        </p:nvSpPr>
        <p:spPr bwMode="auto">
          <a:xfrm flipH="1">
            <a:off x="10019476" y="2640318"/>
            <a:ext cx="735034" cy="4390"/>
          </a:xfrm>
          <a:prstGeom prst="line">
            <a:avLst/>
          </a:prstGeom>
          <a:noFill/>
          <a:ln w="38100">
            <a:solidFill>
              <a:srgbClr val="CC0000"/>
            </a:solidFill>
            <a:round/>
            <a:headEnd/>
            <a:tailEnd type="triangle" w="med" len="med"/>
          </a:ln>
        </p:spPr>
        <p:txBody>
          <a:bodyPr anchor="ctr"/>
          <a:lstStyle/>
          <a:p>
            <a:endParaRPr lang="en-US"/>
          </a:p>
        </p:txBody>
      </p:sp>
      <p:sp>
        <p:nvSpPr>
          <p:cNvPr id="10" name="Rectangle 9"/>
          <p:cNvSpPr/>
          <p:nvPr/>
        </p:nvSpPr>
        <p:spPr>
          <a:xfrm>
            <a:off x="2343727" y="3887130"/>
            <a:ext cx="7504547" cy="1662661"/>
          </a:xfrm>
          <a:prstGeom prst="rect">
            <a:avLst/>
          </a:prstGeom>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r>
              <a:rPr lang="en-US" sz="1200" noProof="1" smtClean="0">
                <a:solidFill>
                  <a:srgbClr val="0000FF"/>
                </a:solidFill>
                <a:latin typeface="Consolas" panose="020B0609020204030204" pitchFamily="49" charset="0"/>
              </a:rPr>
              <a:t>&lt;</a:t>
            </a:r>
            <a:r>
              <a:rPr lang="en-US" sz="1200" noProof="1" smtClean="0">
                <a:solidFill>
                  <a:srgbClr val="2B91AF"/>
                </a:solidFill>
                <a:latin typeface="Consolas" panose="020B0609020204030204" pitchFamily="49" charset="0"/>
              </a:rPr>
              <a:t>xsl:variable</a:t>
            </a:r>
            <a:r>
              <a:rPr lang="en-US" sz="1200" noProof="1" smtClean="0">
                <a:solidFill>
                  <a:srgbClr val="0000FF"/>
                </a:solidFill>
                <a:latin typeface="Consolas" panose="020B0609020204030204" pitchFamily="49" charset="0"/>
              </a:rPr>
              <a:t> </a:t>
            </a:r>
            <a:r>
              <a:rPr lang="en-US" sz="1200" noProof="1" smtClean="0">
                <a:solidFill>
                  <a:srgbClr val="FF0000"/>
                </a:solidFill>
                <a:latin typeface="Consolas" panose="020B0609020204030204" pitchFamily="49" charset="0"/>
              </a:rPr>
              <a:t>name</a:t>
            </a:r>
            <a:r>
              <a:rPr lang="en-US" sz="1200" noProof="1" smtClean="0">
                <a:solidFill>
                  <a:srgbClr val="0000FF"/>
                </a:solidFill>
                <a:latin typeface="Consolas" panose="020B0609020204030204" pitchFamily="49" charset="0"/>
              </a:rPr>
              <a:t>=</a:t>
            </a:r>
            <a:r>
              <a:rPr lang="en-US" sz="1200" noProof="1" smtClean="0">
                <a:solidFill>
                  <a:prstClr val="black"/>
                </a:solidFill>
                <a:latin typeface="Consolas" panose="020B0609020204030204" pitchFamily="49" charset="0"/>
              </a:rPr>
              <a:t>"</a:t>
            </a:r>
            <a:r>
              <a:rPr lang="en-US" sz="1200" noProof="1" smtClean="0">
                <a:solidFill>
                  <a:srgbClr val="0000FF"/>
                </a:solidFill>
                <a:latin typeface="Consolas" panose="020B0609020204030204" pitchFamily="49" charset="0"/>
              </a:rPr>
              <a:t>var:v1</a:t>
            </a:r>
            <a:r>
              <a:rPr lang="en-US" sz="1200" noProof="1" smtClean="0">
                <a:solidFill>
                  <a:prstClr val="black"/>
                </a:solidFill>
                <a:latin typeface="Consolas" panose="020B0609020204030204" pitchFamily="49" charset="0"/>
              </a:rPr>
              <a:t>"</a:t>
            </a:r>
            <a:r>
              <a:rPr lang="en-US" sz="1200" noProof="1" smtClean="0">
                <a:solidFill>
                  <a:srgbClr val="0000FF"/>
                </a:solidFill>
                <a:latin typeface="Consolas" panose="020B0609020204030204" pitchFamily="49" charset="0"/>
              </a:rPr>
              <a:t> </a:t>
            </a:r>
            <a:r>
              <a:rPr lang="en-US" sz="1200" noProof="1" smtClean="0">
                <a:solidFill>
                  <a:srgbClr val="FF0000"/>
                </a:solidFill>
                <a:latin typeface="Consolas" panose="020B0609020204030204" pitchFamily="49" charset="0"/>
              </a:rPr>
              <a:t>select</a:t>
            </a:r>
            <a:r>
              <a:rPr lang="en-US" sz="1200" noProof="1" smtClean="0">
                <a:solidFill>
                  <a:srgbClr val="0000FF"/>
                </a:solidFill>
                <a:latin typeface="Consolas" panose="020B0609020204030204" pitchFamily="49" charset="0"/>
              </a:rPr>
              <a:t>=</a:t>
            </a:r>
            <a:r>
              <a:rPr lang="en-US" sz="1200" noProof="1" smtClean="0">
                <a:solidFill>
                  <a:prstClr val="black"/>
                </a:solidFill>
                <a:latin typeface="Consolas" panose="020B0609020204030204" pitchFamily="49" charset="0"/>
              </a:rPr>
              <a:t>"</a:t>
            </a:r>
            <a:r>
              <a:rPr lang="en-US" sz="1200" noProof="1" smtClean="0">
                <a:solidFill>
                  <a:srgbClr val="0000FF"/>
                </a:solidFill>
                <a:latin typeface="Consolas" panose="020B0609020204030204" pitchFamily="49" charset="0"/>
              </a:rPr>
              <a:t>userCSharp:LogicalExistence(boolean(ZipCode))</a:t>
            </a:r>
            <a:r>
              <a:rPr lang="en-US" sz="1200" noProof="1" smtClean="0">
                <a:solidFill>
                  <a:prstClr val="black"/>
                </a:solidFill>
                <a:latin typeface="Consolas" panose="020B0609020204030204" pitchFamily="49" charset="0"/>
              </a:rPr>
              <a:t>"</a:t>
            </a:r>
            <a:r>
              <a:rPr lang="en-US" sz="1200" noProof="1" smtClean="0">
                <a:solidFill>
                  <a:srgbClr val="0000FF"/>
                </a:solidFill>
                <a:latin typeface="Consolas" panose="020B0609020204030204" pitchFamily="49" charset="0"/>
              </a:rPr>
              <a:t> /&gt;</a:t>
            </a:r>
          </a:p>
          <a:p>
            <a:r>
              <a:rPr lang="en-US" sz="1200" noProof="1" smtClean="0">
                <a:solidFill>
                  <a:srgbClr val="0000FF"/>
                </a:solidFill>
                <a:latin typeface="Consolas" panose="020B0609020204030204" pitchFamily="49" charset="0"/>
              </a:rPr>
              <a:t>&lt;</a:t>
            </a:r>
            <a:r>
              <a:rPr lang="en-US" sz="1200" noProof="1" smtClean="0">
                <a:solidFill>
                  <a:srgbClr val="2B91AF"/>
                </a:solidFill>
                <a:latin typeface="Consolas" panose="020B0609020204030204" pitchFamily="49" charset="0"/>
              </a:rPr>
              <a:t>xsl:if</a:t>
            </a:r>
            <a:r>
              <a:rPr lang="en-US" sz="1200" noProof="1" smtClean="0">
                <a:solidFill>
                  <a:srgbClr val="0000FF"/>
                </a:solidFill>
                <a:latin typeface="Consolas" panose="020B0609020204030204" pitchFamily="49" charset="0"/>
              </a:rPr>
              <a:t> </a:t>
            </a:r>
            <a:r>
              <a:rPr lang="en-US" sz="1200" noProof="1" smtClean="0">
                <a:solidFill>
                  <a:srgbClr val="FF0000"/>
                </a:solidFill>
                <a:latin typeface="Consolas" panose="020B0609020204030204" pitchFamily="49" charset="0"/>
              </a:rPr>
              <a:t>test</a:t>
            </a:r>
            <a:r>
              <a:rPr lang="en-US" sz="1200" noProof="1" smtClean="0">
                <a:solidFill>
                  <a:srgbClr val="0000FF"/>
                </a:solidFill>
                <a:latin typeface="Consolas" panose="020B0609020204030204" pitchFamily="49" charset="0"/>
              </a:rPr>
              <a:t>=</a:t>
            </a:r>
            <a:r>
              <a:rPr lang="en-US" sz="1200" noProof="1" smtClean="0">
                <a:solidFill>
                  <a:prstClr val="black"/>
                </a:solidFill>
                <a:latin typeface="Consolas" panose="020B0609020204030204" pitchFamily="49" charset="0"/>
              </a:rPr>
              <a:t>"</a:t>
            </a:r>
            <a:r>
              <a:rPr lang="en-US" sz="1200" noProof="1" smtClean="0">
                <a:solidFill>
                  <a:srgbClr val="0000FF"/>
                </a:solidFill>
                <a:latin typeface="Consolas" panose="020B0609020204030204" pitchFamily="49" charset="0"/>
              </a:rPr>
              <a:t>string($var:v1)='true'</a:t>
            </a:r>
            <a:r>
              <a:rPr lang="en-US" sz="1200" noProof="1" smtClean="0">
                <a:solidFill>
                  <a:prstClr val="black"/>
                </a:solidFill>
                <a:latin typeface="Consolas" panose="020B0609020204030204" pitchFamily="49" charset="0"/>
              </a:rPr>
              <a:t>"</a:t>
            </a:r>
            <a:r>
              <a:rPr lang="en-US" sz="1200" noProof="1" smtClean="0">
                <a:solidFill>
                  <a:srgbClr val="0000FF"/>
                </a:solidFill>
                <a:latin typeface="Consolas" panose="020B0609020204030204" pitchFamily="49" charset="0"/>
              </a:rPr>
              <a:t>&gt;</a:t>
            </a:r>
            <a:endParaRPr lang="en-US" sz="1200" noProof="1" smtClean="0">
              <a:solidFill>
                <a:prstClr val="black"/>
              </a:solidFill>
              <a:latin typeface="Consolas" panose="020B0609020204030204" pitchFamily="49" charset="0"/>
            </a:endParaRPr>
          </a:p>
          <a:p>
            <a:r>
              <a:rPr lang="en-US" sz="1200" noProof="1" smtClean="0">
                <a:solidFill>
                  <a:srgbClr val="0000FF"/>
                </a:solidFill>
                <a:latin typeface="Consolas" panose="020B0609020204030204" pitchFamily="49" charset="0"/>
              </a:rPr>
              <a:t>  &lt;</a:t>
            </a:r>
            <a:r>
              <a:rPr lang="en-US" sz="1200" noProof="1" smtClean="0">
                <a:solidFill>
                  <a:srgbClr val="2B91AF"/>
                </a:solidFill>
                <a:latin typeface="Consolas" panose="020B0609020204030204" pitchFamily="49" charset="0"/>
              </a:rPr>
              <a:t>xsl:variable</a:t>
            </a:r>
            <a:r>
              <a:rPr lang="en-US" sz="1200" noProof="1" smtClean="0">
                <a:solidFill>
                  <a:srgbClr val="0000FF"/>
                </a:solidFill>
                <a:latin typeface="Consolas" panose="020B0609020204030204" pitchFamily="49" charset="0"/>
              </a:rPr>
              <a:t> </a:t>
            </a:r>
            <a:r>
              <a:rPr lang="en-US" sz="1200" noProof="1" smtClean="0">
                <a:solidFill>
                  <a:srgbClr val="FF0000"/>
                </a:solidFill>
                <a:latin typeface="Consolas" panose="020B0609020204030204" pitchFamily="49" charset="0"/>
              </a:rPr>
              <a:t>name</a:t>
            </a:r>
            <a:r>
              <a:rPr lang="en-US" sz="1200" noProof="1" smtClean="0">
                <a:solidFill>
                  <a:srgbClr val="0000FF"/>
                </a:solidFill>
                <a:latin typeface="Consolas" panose="020B0609020204030204" pitchFamily="49" charset="0"/>
              </a:rPr>
              <a:t>=</a:t>
            </a:r>
            <a:r>
              <a:rPr lang="en-US" sz="1200" noProof="1" smtClean="0">
                <a:solidFill>
                  <a:prstClr val="black"/>
                </a:solidFill>
                <a:latin typeface="Consolas" panose="020B0609020204030204" pitchFamily="49" charset="0"/>
              </a:rPr>
              <a:t>"</a:t>
            </a:r>
            <a:r>
              <a:rPr lang="en-US" sz="1200" noProof="1" smtClean="0">
                <a:solidFill>
                  <a:srgbClr val="0000FF"/>
                </a:solidFill>
                <a:latin typeface="Consolas" panose="020B0609020204030204" pitchFamily="49" charset="0"/>
              </a:rPr>
              <a:t>var:v2</a:t>
            </a:r>
            <a:r>
              <a:rPr lang="en-US" sz="1200" noProof="1" smtClean="0">
                <a:solidFill>
                  <a:prstClr val="black"/>
                </a:solidFill>
                <a:latin typeface="Consolas" panose="020B0609020204030204" pitchFamily="49" charset="0"/>
              </a:rPr>
              <a:t>"</a:t>
            </a:r>
            <a:r>
              <a:rPr lang="en-US" sz="1200" noProof="1" smtClean="0">
                <a:solidFill>
                  <a:srgbClr val="0000FF"/>
                </a:solidFill>
                <a:latin typeface="Consolas" panose="020B0609020204030204" pitchFamily="49" charset="0"/>
              </a:rPr>
              <a:t> </a:t>
            </a:r>
            <a:r>
              <a:rPr lang="en-US" sz="1200" noProof="1" smtClean="0">
                <a:solidFill>
                  <a:srgbClr val="FF0000"/>
                </a:solidFill>
                <a:latin typeface="Consolas" panose="020B0609020204030204" pitchFamily="49" charset="0"/>
              </a:rPr>
              <a:t>select</a:t>
            </a:r>
            <a:r>
              <a:rPr lang="en-US" sz="1200" noProof="1" smtClean="0">
                <a:solidFill>
                  <a:srgbClr val="0000FF"/>
                </a:solidFill>
                <a:latin typeface="Consolas" panose="020B0609020204030204" pitchFamily="49" charset="0"/>
              </a:rPr>
              <a:t>=</a:t>
            </a:r>
            <a:r>
              <a:rPr lang="en-US" sz="1200" noProof="1" smtClean="0">
                <a:solidFill>
                  <a:prstClr val="black"/>
                </a:solidFill>
                <a:latin typeface="Consolas" panose="020B0609020204030204" pitchFamily="49" charset="0"/>
              </a:rPr>
              <a:t>"</a:t>
            </a:r>
            <a:r>
              <a:rPr lang="en-US" sz="1200" noProof="1" smtClean="0">
                <a:solidFill>
                  <a:srgbClr val="0000FF"/>
                </a:solidFill>
                <a:latin typeface="Consolas" panose="020B0609020204030204" pitchFamily="49" charset="0"/>
              </a:rPr>
              <a:t>ZipCode/text()</a:t>
            </a:r>
            <a:r>
              <a:rPr lang="en-US" sz="1200" noProof="1" smtClean="0">
                <a:solidFill>
                  <a:prstClr val="black"/>
                </a:solidFill>
                <a:latin typeface="Consolas" panose="020B0609020204030204" pitchFamily="49" charset="0"/>
              </a:rPr>
              <a:t>"</a:t>
            </a:r>
            <a:r>
              <a:rPr lang="en-US" sz="1200" noProof="1" smtClean="0">
                <a:solidFill>
                  <a:srgbClr val="0000FF"/>
                </a:solidFill>
                <a:latin typeface="Consolas" panose="020B0609020204030204" pitchFamily="49" charset="0"/>
              </a:rPr>
              <a:t> /&gt;</a:t>
            </a:r>
            <a:endParaRPr lang="en-US" sz="1200" noProof="1" smtClean="0">
              <a:solidFill>
                <a:prstClr val="black"/>
              </a:solidFill>
              <a:latin typeface="Consolas" panose="020B0609020204030204" pitchFamily="49" charset="0"/>
            </a:endParaRPr>
          </a:p>
          <a:p>
            <a:r>
              <a:rPr lang="en-US" sz="1200" noProof="1" smtClean="0">
                <a:solidFill>
                  <a:srgbClr val="0000FF"/>
                </a:solidFill>
                <a:latin typeface="Consolas" panose="020B0609020204030204" pitchFamily="49" charset="0"/>
              </a:rPr>
              <a:t>  &lt;</a:t>
            </a:r>
            <a:r>
              <a:rPr lang="en-US" sz="1200" noProof="1" smtClean="0">
                <a:solidFill>
                  <a:srgbClr val="A31515"/>
                </a:solidFill>
                <a:latin typeface="Consolas" panose="020B0609020204030204" pitchFamily="49" charset="0"/>
              </a:rPr>
              <a:t>ZipCode</a:t>
            </a:r>
            <a:r>
              <a:rPr lang="en-US" sz="1200" noProof="1" smtClean="0">
                <a:solidFill>
                  <a:srgbClr val="0000FF"/>
                </a:solidFill>
                <a:latin typeface="Consolas" panose="020B0609020204030204" pitchFamily="49" charset="0"/>
              </a:rPr>
              <a:t>&gt;</a:t>
            </a:r>
            <a:endParaRPr lang="en-US" sz="1200" noProof="1" smtClean="0">
              <a:solidFill>
                <a:prstClr val="black"/>
              </a:solidFill>
              <a:latin typeface="Consolas" panose="020B0609020204030204" pitchFamily="49" charset="0"/>
            </a:endParaRPr>
          </a:p>
          <a:p>
            <a:r>
              <a:rPr lang="en-US" sz="1200" noProof="1" smtClean="0">
                <a:solidFill>
                  <a:srgbClr val="0000FF"/>
                </a:solidFill>
                <a:latin typeface="Consolas" panose="020B0609020204030204" pitchFamily="49" charset="0"/>
              </a:rPr>
              <a:t>     &lt;</a:t>
            </a:r>
            <a:r>
              <a:rPr lang="en-US" sz="1200" noProof="1" smtClean="0">
                <a:solidFill>
                  <a:srgbClr val="2B91AF"/>
                </a:solidFill>
                <a:latin typeface="Consolas" panose="020B0609020204030204" pitchFamily="49" charset="0"/>
              </a:rPr>
              <a:t>xsl:value-of</a:t>
            </a:r>
            <a:r>
              <a:rPr lang="en-US" sz="1200" noProof="1" smtClean="0">
                <a:solidFill>
                  <a:srgbClr val="0000FF"/>
                </a:solidFill>
                <a:latin typeface="Consolas" panose="020B0609020204030204" pitchFamily="49" charset="0"/>
              </a:rPr>
              <a:t> </a:t>
            </a:r>
            <a:r>
              <a:rPr lang="en-US" sz="1200" noProof="1" smtClean="0">
                <a:solidFill>
                  <a:srgbClr val="FF0000"/>
                </a:solidFill>
                <a:latin typeface="Consolas" panose="020B0609020204030204" pitchFamily="49" charset="0"/>
              </a:rPr>
              <a:t>select</a:t>
            </a:r>
            <a:r>
              <a:rPr lang="en-US" sz="1200" noProof="1" smtClean="0">
                <a:solidFill>
                  <a:srgbClr val="0000FF"/>
                </a:solidFill>
                <a:latin typeface="Consolas" panose="020B0609020204030204" pitchFamily="49" charset="0"/>
              </a:rPr>
              <a:t>=</a:t>
            </a:r>
            <a:r>
              <a:rPr lang="en-US" sz="1200" noProof="1" smtClean="0">
                <a:solidFill>
                  <a:prstClr val="black"/>
                </a:solidFill>
                <a:latin typeface="Consolas" panose="020B0609020204030204" pitchFamily="49" charset="0"/>
              </a:rPr>
              <a:t>"</a:t>
            </a:r>
            <a:r>
              <a:rPr lang="en-US" sz="1200" noProof="1" smtClean="0">
                <a:solidFill>
                  <a:srgbClr val="0000FF"/>
                </a:solidFill>
                <a:latin typeface="Consolas" panose="020B0609020204030204" pitchFamily="49" charset="0"/>
              </a:rPr>
              <a:t>$var:v2</a:t>
            </a:r>
            <a:r>
              <a:rPr lang="en-US" sz="1200" noProof="1" smtClean="0">
                <a:solidFill>
                  <a:prstClr val="black"/>
                </a:solidFill>
                <a:latin typeface="Consolas" panose="020B0609020204030204" pitchFamily="49" charset="0"/>
              </a:rPr>
              <a:t>"</a:t>
            </a:r>
            <a:r>
              <a:rPr lang="en-US" sz="1200" noProof="1" smtClean="0">
                <a:solidFill>
                  <a:srgbClr val="0000FF"/>
                </a:solidFill>
                <a:latin typeface="Consolas" panose="020B0609020204030204" pitchFamily="49" charset="0"/>
              </a:rPr>
              <a:t> /&gt;</a:t>
            </a:r>
            <a:endParaRPr lang="en-US" sz="1200" noProof="1" smtClean="0">
              <a:solidFill>
                <a:prstClr val="black"/>
              </a:solidFill>
              <a:latin typeface="Consolas" panose="020B0609020204030204" pitchFamily="49" charset="0"/>
            </a:endParaRPr>
          </a:p>
          <a:p>
            <a:r>
              <a:rPr lang="en-US" sz="1200" noProof="1" smtClean="0">
                <a:solidFill>
                  <a:srgbClr val="0000FF"/>
                </a:solidFill>
                <a:latin typeface="Consolas" panose="020B0609020204030204" pitchFamily="49" charset="0"/>
              </a:rPr>
              <a:t>   &lt;/</a:t>
            </a:r>
            <a:r>
              <a:rPr lang="en-US" sz="1200" noProof="1" smtClean="0">
                <a:solidFill>
                  <a:srgbClr val="A31515"/>
                </a:solidFill>
                <a:latin typeface="Consolas" panose="020B0609020204030204" pitchFamily="49" charset="0"/>
              </a:rPr>
              <a:t>ZipCode</a:t>
            </a:r>
            <a:r>
              <a:rPr lang="en-US" sz="1200" noProof="1" smtClean="0">
                <a:solidFill>
                  <a:srgbClr val="0000FF"/>
                </a:solidFill>
                <a:latin typeface="Consolas" panose="020B0609020204030204" pitchFamily="49" charset="0"/>
              </a:rPr>
              <a:t>&gt;</a:t>
            </a:r>
            <a:endParaRPr lang="en-US" sz="1200" noProof="1" smtClean="0">
              <a:solidFill>
                <a:prstClr val="black"/>
              </a:solidFill>
              <a:latin typeface="Consolas" panose="020B0609020204030204" pitchFamily="49" charset="0"/>
            </a:endParaRPr>
          </a:p>
          <a:p>
            <a:r>
              <a:rPr lang="en-US" sz="1200" noProof="1" smtClean="0">
                <a:solidFill>
                  <a:srgbClr val="0000FF"/>
                </a:solidFill>
                <a:latin typeface="Consolas" panose="020B0609020204030204" pitchFamily="49" charset="0"/>
              </a:rPr>
              <a:t>&lt;/</a:t>
            </a:r>
            <a:r>
              <a:rPr lang="en-US" sz="1200" noProof="1" smtClean="0">
                <a:solidFill>
                  <a:srgbClr val="2B91AF"/>
                </a:solidFill>
                <a:latin typeface="Consolas" panose="020B0609020204030204" pitchFamily="49" charset="0"/>
              </a:rPr>
              <a:t>xsl:if</a:t>
            </a:r>
            <a:r>
              <a:rPr lang="en-US" sz="1200" noProof="1" smtClean="0">
                <a:solidFill>
                  <a:srgbClr val="0000FF"/>
                </a:solidFill>
                <a:latin typeface="Consolas" panose="020B0609020204030204" pitchFamily="49" charset="0"/>
              </a:rPr>
              <a:t>&gt;</a:t>
            </a:r>
            <a:endParaRPr lang="en-US" sz="1200" noProof="1">
              <a:solidFill>
                <a:srgbClr val="0000FF"/>
              </a:solidFill>
              <a:latin typeface="Consolas" panose="020B0609020204030204" pitchFamily="49" charset="0"/>
            </a:endParaRPr>
          </a:p>
        </p:txBody>
      </p:sp>
      <p:sp>
        <p:nvSpPr>
          <p:cNvPr id="4" name="Title 2"/>
          <p:cNvSpPr>
            <a:spLocks noGrp="1"/>
          </p:cNvSpPr>
          <p:nvPr>
            <p:ph type="title"/>
          </p:nvPr>
        </p:nvSpPr>
        <p:spPr/>
        <p:txBody>
          <a:bodyPr/>
          <a:lstStyle/>
          <a:p>
            <a:r>
              <a:rPr lang="en-US" b="1" dirty="0" smtClean="0"/>
              <a:t>Deconstructing a map</a:t>
            </a:r>
            <a:endParaRPr lang="en-US" dirty="0"/>
          </a:p>
        </p:txBody>
      </p:sp>
    </p:spTree>
    <p:extLst>
      <p:ext uri="{BB962C8B-B14F-4D97-AF65-F5344CB8AC3E}">
        <p14:creationId xmlns:p14="http://schemas.microsoft.com/office/powerpoint/2010/main" val="3048412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609725" y="1495449"/>
            <a:ext cx="8972550" cy="4810125"/>
          </a:xfrm>
          <a:prstGeom prst="rect">
            <a:avLst/>
          </a:prstGeom>
        </p:spPr>
      </p:pic>
      <p:sp>
        <p:nvSpPr>
          <p:cNvPr id="9" name="Line 18"/>
          <p:cNvSpPr>
            <a:spLocks noChangeShapeType="1"/>
          </p:cNvSpPr>
          <p:nvPr/>
        </p:nvSpPr>
        <p:spPr bwMode="auto">
          <a:xfrm flipH="1">
            <a:off x="10019476" y="2826919"/>
            <a:ext cx="735034" cy="4390"/>
          </a:xfrm>
          <a:prstGeom prst="line">
            <a:avLst/>
          </a:prstGeom>
          <a:noFill/>
          <a:ln w="38100">
            <a:solidFill>
              <a:srgbClr val="CC0000"/>
            </a:solidFill>
            <a:round/>
            <a:headEnd/>
            <a:tailEnd type="triangle" w="med" len="med"/>
          </a:ln>
        </p:spPr>
        <p:txBody>
          <a:bodyPr anchor="ctr"/>
          <a:lstStyle/>
          <a:p>
            <a:endParaRPr lang="en-US"/>
          </a:p>
        </p:txBody>
      </p:sp>
      <p:sp>
        <p:nvSpPr>
          <p:cNvPr id="4" name="Title 2"/>
          <p:cNvSpPr>
            <a:spLocks noGrp="1"/>
          </p:cNvSpPr>
          <p:nvPr>
            <p:ph type="title"/>
          </p:nvPr>
        </p:nvSpPr>
        <p:spPr/>
        <p:txBody>
          <a:bodyPr/>
          <a:lstStyle/>
          <a:p>
            <a:r>
              <a:rPr lang="en-US" b="1" dirty="0" smtClean="0"/>
              <a:t>Deconstructing a map</a:t>
            </a:r>
            <a:endParaRPr lang="en-US" dirty="0"/>
          </a:p>
        </p:txBody>
      </p:sp>
    </p:spTree>
    <p:extLst>
      <p:ext uri="{BB962C8B-B14F-4D97-AF65-F5344CB8AC3E}">
        <p14:creationId xmlns:p14="http://schemas.microsoft.com/office/powerpoint/2010/main" val="1208889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609725" y="1485924"/>
            <a:ext cx="8972550" cy="4819650"/>
          </a:xfrm>
          <a:prstGeom prst="rect">
            <a:avLst/>
          </a:prstGeom>
        </p:spPr>
      </p:pic>
      <p:sp>
        <p:nvSpPr>
          <p:cNvPr id="9" name="Line 18"/>
          <p:cNvSpPr>
            <a:spLocks noChangeShapeType="1"/>
          </p:cNvSpPr>
          <p:nvPr/>
        </p:nvSpPr>
        <p:spPr bwMode="auto">
          <a:xfrm flipH="1">
            <a:off x="10019476" y="2976704"/>
            <a:ext cx="735034" cy="4390"/>
          </a:xfrm>
          <a:prstGeom prst="line">
            <a:avLst/>
          </a:prstGeom>
          <a:noFill/>
          <a:ln w="38100">
            <a:solidFill>
              <a:srgbClr val="CC0000"/>
            </a:solidFill>
            <a:round/>
            <a:headEnd/>
            <a:tailEnd type="triangle" w="med" len="med"/>
          </a:ln>
        </p:spPr>
        <p:txBody>
          <a:bodyPr anchor="ctr"/>
          <a:lstStyle/>
          <a:p>
            <a:endParaRPr lang="en-US"/>
          </a:p>
        </p:txBody>
      </p:sp>
      <p:sp>
        <p:nvSpPr>
          <p:cNvPr id="10" name="Rectangle 9"/>
          <p:cNvSpPr/>
          <p:nvPr/>
        </p:nvSpPr>
        <p:spPr>
          <a:xfrm>
            <a:off x="1870364" y="3192516"/>
            <a:ext cx="8451273" cy="1406466"/>
          </a:xfrm>
          <a:prstGeom prst="rect">
            <a:avLst/>
          </a:prstGeom>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r>
              <a:rPr lang="en-US" sz="1400" noProof="1" smtClean="0">
                <a:solidFill>
                  <a:srgbClr val="0000FF"/>
                </a:solidFill>
                <a:latin typeface="Consolas" panose="020B0609020204030204" pitchFamily="49" charset="0"/>
              </a:rPr>
              <a:t>&lt;</a:t>
            </a:r>
            <a:r>
              <a:rPr lang="en-US" sz="1400" noProof="1" smtClean="0">
                <a:solidFill>
                  <a:srgbClr val="2B91AF"/>
                </a:solidFill>
                <a:latin typeface="Consolas" panose="020B0609020204030204" pitchFamily="49" charset="0"/>
              </a:rPr>
              <a:t>xsl:</a:t>
            </a:r>
            <a:r>
              <a:rPr lang="en-US" sz="1400" noProof="1">
                <a:solidFill>
                  <a:srgbClr val="2B91AF"/>
                </a:solidFill>
                <a:latin typeface="Consolas" panose="020B0609020204030204" pitchFamily="49" charset="0"/>
              </a:rPr>
              <a:t>variable</a:t>
            </a:r>
            <a:r>
              <a:rPr lang="en-US" sz="1400" noProof="1" smtClean="0">
                <a:solidFill>
                  <a:srgbClr val="0000FF"/>
                </a:solidFill>
                <a:latin typeface="Consolas" panose="020B0609020204030204" pitchFamily="49" charset="0"/>
              </a:rPr>
              <a:t> </a:t>
            </a:r>
            <a:r>
              <a:rPr lang="en-US" sz="1400" noProof="1">
                <a:solidFill>
                  <a:srgbClr val="FF0000"/>
                </a:solidFill>
                <a:latin typeface="Consolas" panose="020B0609020204030204" pitchFamily="49" charset="0"/>
              </a:rPr>
              <a:t>name</a:t>
            </a:r>
            <a:r>
              <a:rPr lang="en-US" sz="1400" noProof="1" smtClean="0">
                <a:solidFill>
                  <a:srgbClr val="0000FF"/>
                </a:solidFill>
                <a:latin typeface="Consolas" panose="020B0609020204030204" pitchFamily="49" charset="0"/>
              </a:rPr>
              <a:t>=</a:t>
            </a:r>
            <a:r>
              <a:rPr lang="en-US" sz="1400" noProof="1">
                <a:solidFill>
                  <a:prstClr val="black"/>
                </a:solidFill>
                <a:latin typeface="Consolas" panose="020B0609020204030204" pitchFamily="49" charset="0"/>
              </a:rPr>
              <a:t>"</a:t>
            </a:r>
            <a:r>
              <a:rPr lang="en-US" sz="1400" noProof="1" smtClean="0">
                <a:solidFill>
                  <a:srgbClr val="0000FF"/>
                </a:solidFill>
                <a:latin typeface="Consolas" panose="020B0609020204030204" pitchFamily="49" charset="0"/>
              </a:rPr>
              <a:t>var:v3</a:t>
            </a:r>
            <a:r>
              <a:rPr lang="en-US" sz="1400" noProof="1">
                <a:solidFill>
                  <a:prstClr val="black"/>
                </a:solidFill>
                <a:latin typeface="Consolas" panose="020B0609020204030204" pitchFamily="49" charset="0"/>
              </a:rPr>
              <a:t>"</a:t>
            </a:r>
            <a:r>
              <a:rPr lang="en-US" sz="1400" noProof="1" smtClean="0">
                <a:solidFill>
                  <a:srgbClr val="0000FF"/>
                </a:solidFill>
                <a:latin typeface="Consolas" panose="020B0609020204030204" pitchFamily="49" charset="0"/>
              </a:rPr>
              <a:t> </a:t>
            </a:r>
            <a:r>
              <a:rPr lang="en-US" sz="1400" noProof="1">
                <a:solidFill>
                  <a:srgbClr val="FF0000"/>
                </a:solidFill>
                <a:latin typeface="Consolas" panose="020B0609020204030204" pitchFamily="49" charset="0"/>
              </a:rPr>
              <a:t>select</a:t>
            </a:r>
            <a:r>
              <a:rPr lang="en-US" sz="1400" noProof="1" smtClean="0">
                <a:solidFill>
                  <a:srgbClr val="0000FF"/>
                </a:solidFill>
                <a:latin typeface="Consolas" panose="020B0609020204030204" pitchFamily="49" charset="0"/>
              </a:rPr>
              <a:t>=</a:t>
            </a:r>
            <a:r>
              <a:rPr lang="en-US" sz="1400" noProof="1">
                <a:solidFill>
                  <a:prstClr val="black"/>
                </a:solidFill>
                <a:latin typeface="Consolas" panose="020B0609020204030204" pitchFamily="49" charset="0"/>
              </a:rPr>
              <a:t>"</a:t>
            </a:r>
            <a:r>
              <a:rPr lang="en-US" sz="1400" noProof="1" smtClean="0">
                <a:solidFill>
                  <a:srgbClr val="0000FF"/>
                </a:solidFill>
                <a:latin typeface="Consolas" panose="020B0609020204030204" pitchFamily="49" charset="0"/>
              </a:rPr>
              <a:t>userCSharp:StringConcat(string(LastName/text()) , </a:t>
            </a:r>
            <a:r>
              <a:rPr lang="en-US" sz="1400" noProof="1">
                <a:solidFill>
                  <a:prstClr val="black"/>
                </a:solidFill>
                <a:latin typeface="Consolas" panose="020B0609020204030204" pitchFamily="49" charset="0"/>
              </a:rPr>
              <a:t>"</a:t>
            </a:r>
            <a:r>
              <a:rPr lang="en-US" sz="1400" noProof="1" smtClean="0">
                <a:solidFill>
                  <a:srgbClr val="0000FF"/>
                </a:solidFill>
                <a:latin typeface="Consolas" panose="020B0609020204030204" pitchFamily="49" charset="0"/>
              </a:rPr>
              <a:t>, </a:t>
            </a:r>
            <a:r>
              <a:rPr lang="en-US" sz="1400" noProof="1">
                <a:solidFill>
                  <a:prstClr val="black"/>
                </a:solidFill>
                <a:latin typeface="Consolas" panose="020B0609020204030204" pitchFamily="49" charset="0"/>
              </a:rPr>
              <a:t>"</a:t>
            </a:r>
            <a:r>
              <a:rPr lang="en-US" sz="1400" noProof="1" smtClean="0">
                <a:solidFill>
                  <a:srgbClr val="0000FF"/>
                </a:solidFill>
                <a:latin typeface="Consolas" panose="020B0609020204030204" pitchFamily="49" charset="0"/>
              </a:rPr>
              <a:t> , string(FirstName/text()))</a:t>
            </a:r>
            <a:r>
              <a:rPr lang="en-US" sz="1400" noProof="1">
                <a:solidFill>
                  <a:prstClr val="black"/>
                </a:solidFill>
                <a:latin typeface="Consolas" panose="020B0609020204030204" pitchFamily="49" charset="0"/>
              </a:rPr>
              <a:t>"</a:t>
            </a:r>
            <a:r>
              <a:rPr lang="en-US" sz="1400" noProof="1" smtClean="0">
                <a:solidFill>
                  <a:srgbClr val="0000FF"/>
                </a:solidFill>
                <a:latin typeface="Consolas" panose="020B0609020204030204" pitchFamily="49" charset="0"/>
              </a:rPr>
              <a:t> /&gt; </a:t>
            </a:r>
          </a:p>
          <a:p>
            <a:r>
              <a:rPr lang="en-US" sz="1400" noProof="1" smtClean="0">
                <a:solidFill>
                  <a:srgbClr val="0000FF"/>
                </a:solidFill>
                <a:latin typeface="Consolas" panose="020B0609020204030204" pitchFamily="49" charset="0"/>
              </a:rPr>
              <a:t>&lt;</a:t>
            </a:r>
            <a:r>
              <a:rPr lang="en-US" sz="1400" noProof="1" smtClean="0">
                <a:solidFill>
                  <a:srgbClr val="A31515"/>
                </a:solidFill>
                <a:latin typeface="Consolas" panose="020B0609020204030204" pitchFamily="49" charset="0"/>
              </a:rPr>
              <a:t>FullName</a:t>
            </a:r>
            <a:r>
              <a:rPr lang="en-US" sz="1400" noProof="1" smtClean="0">
                <a:solidFill>
                  <a:srgbClr val="0000FF"/>
                </a:solidFill>
                <a:latin typeface="Consolas" panose="020B0609020204030204" pitchFamily="49" charset="0"/>
              </a:rPr>
              <a:t>&gt;</a:t>
            </a:r>
            <a:endParaRPr lang="en-US" sz="1400" noProof="1" smtClean="0">
              <a:solidFill>
                <a:prstClr val="black"/>
              </a:solidFill>
              <a:latin typeface="Consolas" panose="020B0609020204030204" pitchFamily="49" charset="0"/>
            </a:endParaRPr>
          </a:p>
          <a:p>
            <a:r>
              <a:rPr lang="en-US" sz="1400" noProof="1" smtClean="0">
                <a:solidFill>
                  <a:srgbClr val="0000FF"/>
                </a:solidFill>
                <a:latin typeface="Consolas" panose="020B0609020204030204" pitchFamily="49" charset="0"/>
              </a:rPr>
              <a:t>  &lt;</a:t>
            </a:r>
            <a:r>
              <a:rPr lang="en-US" sz="1400" noProof="1" smtClean="0">
                <a:solidFill>
                  <a:srgbClr val="2B91AF"/>
                </a:solidFill>
                <a:latin typeface="Consolas" panose="020B0609020204030204" pitchFamily="49" charset="0"/>
              </a:rPr>
              <a:t>xsl:value-of</a:t>
            </a:r>
            <a:r>
              <a:rPr lang="en-US" sz="1400" noProof="1" smtClean="0">
                <a:solidFill>
                  <a:srgbClr val="0000FF"/>
                </a:solidFill>
                <a:latin typeface="Consolas" panose="020B0609020204030204" pitchFamily="49" charset="0"/>
              </a:rPr>
              <a:t> </a:t>
            </a:r>
            <a:r>
              <a:rPr lang="en-US" sz="1400" noProof="1" smtClean="0">
                <a:solidFill>
                  <a:srgbClr val="FF0000"/>
                </a:solidFill>
                <a:latin typeface="Consolas" panose="020B0609020204030204" pitchFamily="49" charset="0"/>
              </a:rPr>
              <a:t>select</a:t>
            </a:r>
            <a:r>
              <a:rPr lang="en-US" sz="1400" noProof="1" smtClean="0">
                <a:solidFill>
                  <a:srgbClr val="0000FF"/>
                </a:solidFill>
                <a:latin typeface="Consolas" panose="020B0609020204030204" pitchFamily="49" charset="0"/>
              </a:rPr>
              <a:t>=</a:t>
            </a:r>
            <a:r>
              <a:rPr lang="en-US" sz="1400" noProof="1" smtClean="0">
                <a:solidFill>
                  <a:prstClr val="black"/>
                </a:solidFill>
                <a:latin typeface="Consolas" panose="020B0609020204030204" pitchFamily="49" charset="0"/>
              </a:rPr>
              <a:t>"</a:t>
            </a:r>
            <a:r>
              <a:rPr lang="en-US" sz="1400" noProof="1" smtClean="0">
                <a:solidFill>
                  <a:srgbClr val="0000FF"/>
                </a:solidFill>
                <a:latin typeface="Consolas" panose="020B0609020204030204" pitchFamily="49" charset="0"/>
              </a:rPr>
              <a:t>$var:v3</a:t>
            </a:r>
            <a:r>
              <a:rPr lang="en-US" sz="1400" noProof="1" smtClean="0">
                <a:solidFill>
                  <a:prstClr val="black"/>
                </a:solidFill>
                <a:latin typeface="Consolas" panose="020B0609020204030204" pitchFamily="49" charset="0"/>
              </a:rPr>
              <a:t>"</a:t>
            </a:r>
            <a:r>
              <a:rPr lang="en-US" sz="1400" noProof="1" smtClean="0">
                <a:solidFill>
                  <a:srgbClr val="0000FF"/>
                </a:solidFill>
                <a:latin typeface="Consolas" panose="020B0609020204030204" pitchFamily="49" charset="0"/>
              </a:rPr>
              <a:t> /&gt;</a:t>
            </a:r>
            <a:endParaRPr lang="en-US" sz="1400" noProof="1" smtClean="0">
              <a:solidFill>
                <a:prstClr val="black"/>
              </a:solidFill>
              <a:latin typeface="Consolas" panose="020B0609020204030204" pitchFamily="49" charset="0"/>
            </a:endParaRPr>
          </a:p>
          <a:p>
            <a:r>
              <a:rPr lang="en-US" sz="1400" noProof="1" smtClean="0">
                <a:solidFill>
                  <a:srgbClr val="0000FF"/>
                </a:solidFill>
                <a:latin typeface="Consolas" panose="020B0609020204030204" pitchFamily="49" charset="0"/>
              </a:rPr>
              <a:t>&lt;/</a:t>
            </a:r>
            <a:r>
              <a:rPr lang="en-US" sz="1400" noProof="1" smtClean="0">
                <a:solidFill>
                  <a:srgbClr val="A31515"/>
                </a:solidFill>
                <a:latin typeface="Consolas" panose="020B0609020204030204" pitchFamily="49" charset="0"/>
              </a:rPr>
              <a:t>FullName</a:t>
            </a:r>
            <a:r>
              <a:rPr lang="en-US" sz="1400" noProof="1" smtClean="0">
                <a:solidFill>
                  <a:srgbClr val="0000FF"/>
                </a:solidFill>
                <a:latin typeface="Consolas" panose="020B0609020204030204" pitchFamily="49" charset="0"/>
              </a:rPr>
              <a:t>&gt;</a:t>
            </a:r>
            <a:endParaRPr lang="en-US" sz="1400" noProof="1">
              <a:solidFill>
                <a:srgbClr val="0000FF"/>
              </a:solidFill>
              <a:latin typeface="Consolas" panose="020B0609020204030204" pitchFamily="49" charset="0"/>
            </a:endParaRPr>
          </a:p>
        </p:txBody>
      </p:sp>
      <p:sp>
        <p:nvSpPr>
          <p:cNvPr id="4" name="Title 2"/>
          <p:cNvSpPr>
            <a:spLocks noGrp="1"/>
          </p:cNvSpPr>
          <p:nvPr>
            <p:ph type="title"/>
          </p:nvPr>
        </p:nvSpPr>
        <p:spPr/>
        <p:txBody>
          <a:bodyPr/>
          <a:lstStyle/>
          <a:p>
            <a:r>
              <a:rPr lang="en-US" b="1" dirty="0" smtClean="0"/>
              <a:t>Deconstructing a map</a:t>
            </a:r>
            <a:endParaRPr lang="en-US" dirty="0"/>
          </a:p>
        </p:txBody>
      </p:sp>
    </p:spTree>
    <p:extLst>
      <p:ext uri="{BB962C8B-B14F-4D97-AF65-F5344CB8AC3E}">
        <p14:creationId xmlns:p14="http://schemas.microsoft.com/office/powerpoint/2010/main" val="2709136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4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609725" y="1485924"/>
            <a:ext cx="8972550" cy="4819650"/>
          </a:xfrm>
          <a:prstGeom prst="rect">
            <a:avLst/>
          </a:prstGeom>
        </p:spPr>
      </p:pic>
      <p:sp>
        <p:nvSpPr>
          <p:cNvPr id="9" name="Line 18"/>
          <p:cNvSpPr>
            <a:spLocks noChangeShapeType="1"/>
          </p:cNvSpPr>
          <p:nvPr/>
        </p:nvSpPr>
        <p:spPr bwMode="auto">
          <a:xfrm flipH="1">
            <a:off x="10019476" y="3157010"/>
            <a:ext cx="735034" cy="4390"/>
          </a:xfrm>
          <a:prstGeom prst="line">
            <a:avLst/>
          </a:prstGeom>
          <a:noFill/>
          <a:ln w="38100">
            <a:solidFill>
              <a:srgbClr val="CC0000"/>
            </a:solidFill>
            <a:round/>
            <a:headEnd/>
            <a:tailEnd type="triangle" w="med" len="med"/>
          </a:ln>
        </p:spPr>
        <p:txBody>
          <a:bodyPr anchor="ctr"/>
          <a:lstStyle/>
          <a:p>
            <a:endParaRPr lang="en-US"/>
          </a:p>
        </p:txBody>
      </p:sp>
      <p:sp>
        <p:nvSpPr>
          <p:cNvPr id="10" name="Rectangle 9"/>
          <p:cNvSpPr/>
          <p:nvPr/>
        </p:nvSpPr>
        <p:spPr>
          <a:xfrm>
            <a:off x="2685043" y="3411459"/>
            <a:ext cx="6821915" cy="1406466"/>
          </a:xfrm>
          <a:prstGeom prst="rect">
            <a:avLst/>
          </a:prstGeom>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r>
              <a:rPr lang="en-US" sz="1400" noProof="1" smtClean="0">
                <a:solidFill>
                  <a:srgbClr val="0000FF"/>
                </a:solidFill>
                <a:highlight>
                  <a:srgbClr val="FFFFFF"/>
                </a:highlight>
                <a:latin typeface="Consolas" panose="020B0609020204030204" pitchFamily="49" charset="0"/>
              </a:rPr>
              <a:t>&lt;</a:t>
            </a:r>
            <a:r>
              <a:rPr lang="en-US" sz="1400" noProof="1" smtClean="0">
                <a:solidFill>
                  <a:srgbClr val="2B91AF"/>
                </a:solidFill>
                <a:highlight>
                  <a:srgbClr val="FFFFFF"/>
                </a:highlight>
                <a:latin typeface="Consolas" panose="020B0609020204030204" pitchFamily="49" charset="0"/>
              </a:rPr>
              <a:t>xsl:variable</a:t>
            </a:r>
            <a:r>
              <a:rPr lang="en-US" sz="1400" noProof="1" smtClean="0">
                <a:solidFill>
                  <a:srgbClr val="0000FF"/>
                </a:solidFill>
                <a:highlight>
                  <a:srgbClr val="FFFFFF"/>
                </a:highlight>
                <a:latin typeface="Consolas" panose="020B0609020204030204" pitchFamily="49" charset="0"/>
              </a:rPr>
              <a:t> </a:t>
            </a:r>
            <a:r>
              <a:rPr lang="en-US" sz="1400" noProof="1" smtClean="0">
                <a:solidFill>
                  <a:srgbClr val="FF0000"/>
                </a:solidFill>
                <a:highlight>
                  <a:srgbClr val="FFFFFF"/>
                </a:highlight>
                <a:latin typeface="Consolas" panose="020B0609020204030204" pitchFamily="49" charset="0"/>
              </a:rPr>
              <a:t>name</a:t>
            </a:r>
            <a:r>
              <a:rPr lang="en-US" sz="1400" noProof="1" smtClean="0">
                <a:solidFill>
                  <a:srgbClr val="0000FF"/>
                </a:solidFill>
                <a:highlight>
                  <a:srgbClr val="FFFFFF"/>
                </a:highlight>
                <a:latin typeface="Consolas" panose="020B0609020204030204" pitchFamily="49" charset="0"/>
              </a:rPr>
              <a:t>=</a:t>
            </a:r>
            <a:r>
              <a:rPr lang="en-US" sz="1400" noProof="1" smtClean="0">
                <a:solidFill>
                  <a:srgbClr val="000000"/>
                </a:solidFill>
                <a:highlight>
                  <a:srgbClr val="FFFFFF"/>
                </a:highlight>
                <a:latin typeface="Consolas" panose="020B0609020204030204" pitchFamily="49" charset="0"/>
              </a:rPr>
              <a:t>"</a:t>
            </a:r>
            <a:r>
              <a:rPr lang="en-US" sz="1400" noProof="1" smtClean="0">
                <a:solidFill>
                  <a:srgbClr val="0000FF"/>
                </a:solidFill>
                <a:highlight>
                  <a:srgbClr val="FFFFFF"/>
                </a:highlight>
                <a:latin typeface="Consolas" panose="020B0609020204030204" pitchFamily="49" charset="0"/>
              </a:rPr>
              <a:t>var:v4</a:t>
            </a:r>
            <a:r>
              <a:rPr lang="en-US" sz="1400" noProof="1" smtClean="0">
                <a:solidFill>
                  <a:srgbClr val="000000"/>
                </a:solidFill>
                <a:highlight>
                  <a:srgbClr val="FFFFFF"/>
                </a:highlight>
                <a:latin typeface="Consolas" panose="020B0609020204030204" pitchFamily="49" charset="0"/>
              </a:rPr>
              <a:t>"</a:t>
            </a:r>
            <a:r>
              <a:rPr lang="en-US" sz="1400" noProof="1" smtClean="0">
                <a:solidFill>
                  <a:srgbClr val="0000FF"/>
                </a:solidFill>
                <a:highlight>
                  <a:srgbClr val="FFFFFF"/>
                </a:highlight>
                <a:latin typeface="Consolas" panose="020B0609020204030204" pitchFamily="49" charset="0"/>
              </a:rPr>
              <a:t>  </a:t>
            </a:r>
            <a:r>
              <a:rPr lang="en-US" sz="1400" noProof="1" smtClean="0">
                <a:solidFill>
                  <a:srgbClr val="FF0000"/>
                </a:solidFill>
                <a:highlight>
                  <a:srgbClr val="FFFFFF"/>
                </a:highlight>
                <a:latin typeface="Consolas" panose="020B0609020204030204" pitchFamily="49" charset="0"/>
              </a:rPr>
              <a:t>select</a:t>
            </a:r>
            <a:r>
              <a:rPr lang="en-US" sz="1400" noProof="1" smtClean="0">
                <a:solidFill>
                  <a:srgbClr val="0000FF"/>
                </a:solidFill>
                <a:highlight>
                  <a:srgbClr val="FFFFFF"/>
                </a:highlight>
                <a:latin typeface="Consolas" panose="020B0609020204030204" pitchFamily="49" charset="0"/>
              </a:rPr>
              <a:t>=</a:t>
            </a:r>
            <a:r>
              <a:rPr lang="en-US" sz="1400" noProof="1" smtClean="0">
                <a:solidFill>
                  <a:srgbClr val="000000"/>
                </a:solidFill>
                <a:highlight>
                  <a:srgbClr val="FFFFFF"/>
                </a:highlight>
                <a:latin typeface="Consolas" panose="020B0609020204030204" pitchFamily="49" charset="0"/>
              </a:rPr>
              <a:t>"</a:t>
            </a:r>
            <a:r>
              <a:rPr lang="en-US" sz="1400" noProof="1" smtClean="0">
                <a:solidFill>
                  <a:srgbClr val="0000FF"/>
                </a:solidFill>
                <a:highlight>
                  <a:srgbClr val="FFFFFF"/>
                </a:highlight>
                <a:latin typeface="Consolas" panose="020B0609020204030204" pitchFamily="49" charset="0"/>
              </a:rPr>
              <a:t>userCSharp:CalculateMyAge(string(DateOfBirth/text()))</a:t>
            </a:r>
            <a:r>
              <a:rPr lang="en-US" sz="1400" noProof="1" smtClean="0">
                <a:solidFill>
                  <a:srgbClr val="000000"/>
                </a:solidFill>
                <a:highlight>
                  <a:srgbClr val="FFFFFF"/>
                </a:highlight>
                <a:latin typeface="Consolas" panose="020B0609020204030204" pitchFamily="49" charset="0"/>
              </a:rPr>
              <a:t>"</a:t>
            </a:r>
            <a:r>
              <a:rPr lang="en-US" sz="1400" noProof="1" smtClean="0">
                <a:solidFill>
                  <a:srgbClr val="0000FF"/>
                </a:solidFill>
                <a:highlight>
                  <a:srgbClr val="FFFFFF"/>
                </a:highlight>
                <a:latin typeface="Consolas" panose="020B0609020204030204" pitchFamily="49" charset="0"/>
              </a:rPr>
              <a:t> /&gt;</a:t>
            </a:r>
            <a:endParaRPr lang="en-US" sz="1400" noProof="1" smtClean="0">
              <a:solidFill>
                <a:srgbClr val="000000"/>
              </a:solidFill>
              <a:highlight>
                <a:srgbClr val="FFFFFF"/>
              </a:highlight>
              <a:latin typeface="Consolas" panose="020B0609020204030204" pitchFamily="49" charset="0"/>
            </a:endParaRPr>
          </a:p>
          <a:p>
            <a:r>
              <a:rPr lang="en-US" sz="1400" noProof="1" smtClean="0">
                <a:solidFill>
                  <a:srgbClr val="0000FF"/>
                </a:solidFill>
                <a:highlight>
                  <a:srgbClr val="FFFFFF"/>
                </a:highlight>
                <a:latin typeface="Consolas" panose="020B0609020204030204" pitchFamily="49" charset="0"/>
              </a:rPr>
              <a:t>&lt;</a:t>
            </a:r>
            <a:r>
              <a:rPr lang="en-US" sz="1400" noProof="1" smtClean="0">
                <a:solidFill>
                  <a:srgbClr val="A31515"/>
                </a:solidFill>
                <a:highlight>
                  <a:srgbClr val="FFFFFF"/>
                </a:highlight>
                <a:latin typeface="Consolas" panose="020B0609020204030204" pitchFamily="49" charset="0"/>
              </a:rPr>
              <a:t>Age</a:t>
            </a:r>
            <a:r>
              <a:rPr lang="en-US" sz="1400" noProof="1" smtClean="0">
                <a:solidFill>
                  <a:srgbClr val="0000FF"/>
                </a:solidFill>
                <a:highlight>
                  <a:srgbClr val="FFFFFF"/>
                </a:highlight>
                <a:latin typeface="Consolas" panose="020B0609020204030204" pitchFamily="49" charset="0"/>
              </a:rPr>
              <a:t>&gt;</a:t>
            </a:r>
            <a:endParaRPr lang="en-US" sz="1400" noProof="1" smtClean="0">
              <a:solidFill>
                <a:srgbClr val="000000"/>
              </a:solidFill>
              <a:highlight>
                <a:srgbClr val="FFFFFF"/>
              </a:highlight>
              <a:latin typeface="Consolas" panose="020B0609020204030204" pitchFamily="49" charset="0"/>
            </a:endParaRPr>
          </a:p>
          <a:p>
            <a:r>
              <a:rPr lang="en-US" sz="1400" noProof="1" smtClean="0">
                <a:solidFill>
                  <a:srgbClr val="0000FF"/>
                </a:solidFill>
                <a:highlight>
                  <a:srgbClr val="FFFFFF"/>
                </a:highlight>
                <a:latin typeface="Consolas" panose="020B0609020204030204" pitchFamily="49" charset="0"/>
              </a:rPr>
              <a:t>   &lt;</a:t>
            </a:r>
            <a:r>
              <a:rPr lang="en-US" sz="1400" noProof="1" smtClean="0">
                <a:solidFill>
                  <a:srgbClr val="2B91AF"/>
                </a:solidFill>
                <a:highlight>
                  <a:srgbClr val="FFFFFF"/>
                </a:highlight>
                <a:latin typeface="Consolas" panose="020B0609020204030204" pitchFamily="49" charset="0"/>
              </a:rPr>
              <a:t>xsl:value-of</a:t>
            </a:r>
            <a:r>
              <a:rPr lang="en-US" sz="1400" noProof="1" smtClean="0">
                <a:solidFill>
                  <a:srgbClr val="0000FF"/>
                </a:solidFill>
                <a:highlight>
                  <a:srgbClr val="FFFFFF"/>
                </a:highlight>
                <a:latin typeface="Consolas" panose="020B0609020204030204" pitchFamily="49" charset="0"/>
              </a:rPr>
              <a:t> </a:t>
            </a:r>
            <a:r>
              <a:rPr lang="en-US" sz="1400" noProof="1" smtClean="0">
                <a:solidFill>
                  <a:srgbClr val="FF0000"/>
                </a:solidFill>
                <a:highlight>
                  <a:srgbClr val="FFFFFF"/>
                </a:highlight>
                <a:latin typeface="Consolas" panose="020B0609020204030204" pitchFamily="49" charset="0"/>
              </a:rPr>
              <a:t>select</a:t>
            </a:r>
            <a:r>
              <a:rPr lang="en-US" sz="1400" noProof="1" smtClean="0">
                <a:solidFill>
                  <a:srgbClr val="0000FF"/>
                </a:solidFill>
                <a:highlight>
                  <a:srgbClr val="FFFFFF"/>
                </a:highlight>
                <a:latin typeface="Consolas" panose="020B0609020204030204" pitchFamily="49" charset="0"/>
              </a:rPr>
              <a:t>=</a:t>
            </a:r>
            <a:r>
              <a:rPr lang="en-US" sz="1400" noProof="1" smtClean="0">
                <a:solidFill>
                  <a:srgbClr val="000000"/>
                </a:solidFill>
                <a:highlight>
                  <a:srgbClr val="FFFFFF"/>
                </a:highlight>
                <a:latin typeface="Consolas" panose="020B0609020204030204" pitchFamily="49" charset="0"/>
              </a:rPr>
              <a:t>"</a:t>
            </a:r>
            <a:r>
              <a:rPr lang="en-US" sz="1400" noProof="1" smtClean="0">
                <a:solidFill>
                  <a:srgbClr val="0000FF"/>
                </a:solidFill>
                <a:highlight>
                  <a:srgbClr val="FFFFFF"/>
                </a:highlight>
                <a:latin typeface="Consolas" panose="020B0609020204030204" pitchFamily="49" charset="0"/>
              </a:rPr>
              <a:t>$var:v4</a:t>
            </a:r>
            <a:r>
              <a:rPr lang="en-US" sz="1400" noProof="1" smtClean="0">
                <a:solidFill>
                  <a:srgbClr val="000000"/>
                </a:solidFill>
                <a:highlight>
                  <a:srgbClr val="FFFFFF"/>
                </a:highlight>
                <a:latin typeface="Consolas" panose="020B0609020204030204" pitchFamily="49" charset="0"/>
              </a:rPr>
              <a:t>"</a:t>
            </a:r>
            <a:r>
              <a:rPr lang="en-US" sz="1400" noProof="1" smtClean="0">
                <a:solidFill>
                  <a:srgbClr val="0000FF"/>
                </a:solidFill>
                <a:highlight>
                  <a:srgbClr val="FFFFFF"/>
                </a:highlight>
                <a:latin typeface="Consolas" panose="020B0609020204030204" pitchFamily="49" charset="0"/>
              </a:rPr>
              <a:t> /&gt;</a:t>
            </a:r>
            <a:endParaRPr lang="en-US" sz="1400" noProof="1" smtClean="0">
              <a:solidFill>
                <a:srgbClr val="000000"/>
              </a:solidFill>
              <a:highlight>
                <a:srgbClr val="FFFFFF"/>
              </a:highlight>
              <a:latin typeface="Consolas" panose="020B0609020204030204" pitchFamily="49" charset="0"/>
            </a:endParaRPr>
          </a:p>
          <a:p>
            <a:r>
              <a:rPr lang="en-US" sz="1400" noProof="1" smtClean="0">
                <a:solidFill>
                  <a:srgbClr val="0000FF"/>
                </a:solidFill>
                <a:highlight>
                  <a:srgbClr val="FFFFFF"/>
                </a:highlight>
                <a:latin typeface="Consolas" panose="020B0609020204030204" pitchFamily="49" charset="0"/>
              </a:rPr>
              <a:t>&lt;/</a:t>
            </a:r>
            <a:r>
              <a:rPr lang="en-US" sz="1400" noProof="1" smtClean="0">
                <a:solidFill>
                  <a:srgbClr val="A31515"/>
                </a:solidFill>
                <a:highlight>
                  <a:srgbClr val="FFFFFF"/>
                </a:highlight>
                <a:latin typeface="Consolas" panose="020B0609020204030204" pitchFamily="49" charset="0"/>
              </a:rPr>
              <a:t>Age</a:t>
            </a:r>
            <a:r>
              <a:rPr lang="en-US" sz="1400" noProof="1" smtClean="0">
                <a:solidFill>
                  <a:srgbClr val="0000FF"/>
                </a:solidFill>
                <a:highlight>
                  <a:srgbClr val="FFFFFF"/>
                </a:highlight>
                <a:latin typeface="Consolas" panose="020B0609020204030204" pitchFamily="49" charset="0"/>
              </a:rPr>
              <a:t>&gt;</a:t>
            </a:r>
            <a:endParaRPr lang="en-US" sz="1400" noProof="1">
              <a:solidFill>
                <a:srgbClr val="0000FF"/>
              </a:solidFill>
              <a:latin typeface="Consolas" panose="020B0609020204030204" pitchFamily="49" charset="0"/>
            </a:endParaRPr>
          </a:p>
        </p:txBody>
      </p:sp>
      <p:sp>
        <p:nvSpPr>
          <p:cNvPr id="4" name="Title 2"/>
          <p:cNvSpPr>
            <a:spLocks noGrp="1"/>
          </p:cNvSpPr>
          <p:nvPr>
            <p:ph type="title"/>
          </p:nvPr>
        </p:nvSpPr>
        <p:spPr/>
        <p:txBody>
          <a:bodyPr/>
          <a:lstStyle/>
          <a:p>
            <a:r>
              <a:rPr lang="en-US" b="1" dirty="0" smtClean="0"/>
              <a:t>Deconstructing a map</a:t>
            </a:r>
            <a:endParaRPr lang="en-US" dirty="0"/>
          </a:p>
        </p:txBody>
      </p:sp>
    </p:spTree>
    <p:extLst>
      <p:ext uri="{BB962C8B-B14F-4D97-AF65-F5344CB8AC3E}">
        <p14:creationId xmlns:p14="http://schemas.microsoft.com/office/powerpoint/2010/main" val="2287223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609725" y="1490811"/>
            <a:ext cx="8972550" cy="4829175"/>
          </a:xfrm>
          <a:prstGeom prst="rect">
            <a:avLst/>
          </a:prstGeom>
        </p:spPr>
      </p:pic>
      <p:sp>
        <p:nvSpPr>
          <p:cNvPr id="9" name="Line 18"/>
          <p:cNvSpPr>
            <a:spLocks noChangeShapeType="1"/>
          </p:cNvSpPr>
          <p:nvPr/>
        </p:nvSpPr>
        <p:spPr bwMode="auto">
          <a:xfrm flipH="1">
            <a:off x="9813925" y="3527271"/>
            <a:ext cx="940585" cy="303"/>
          </a:xfrm>
          <a:prstGeom prst="line">
            <a:avLst/>
          </a:prstGeom>
          <a:noFill/>
          <a:ln w="38100">
            <a:solidFill>
              <a:srgbClr val="CC0000"/>
            </a:solidFill>
            <a:round/>
            <a:headEnd/>
            <a:tailEnd type="triangle" w="med" len="med"/>
          </a:ln>
        </p:spPr>
        <p:txBody>
          <a:bodyPr anchor="ctr"/>
          <a:lstStyle/>
          <a:p>
            <a:endParaRPr lang="en-US"/>
          </a:p>
        </p:txBody>
      </p:sp>
      <p:sp>
        <p:nvSpPr>
          <p:cNvPr id="10" name="Rectangle 9"/>
          <p:cNvSpPr/>
          <p:nvPr/>
        </p:nvSpPr>
        <p:spPr>
          <a:xfrm>
            <a:off x="1905000" y="3971769"/>
            <a:ext cx="8534400" cy="2549829"/>
          </a:xfrm>
          <a:prstGeom prst="rect">
            <a:avLst/>
          </a:prstGeom>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r>
              <a:rPr lang="pt-PT" sz="1050" dirty="0" smtClean="0">
                <a:solidFill>
                  <a:srgbClr val="0000FF"/>
                </a:solidFill>
                <a:highlight>
                  <a:srgbClr val="FFFFFF"/>
                </a:highlight>
                <a:latin typeface="Consolas" panose="020B0609020204030204" pitchFamily="49" charset="0"/>
              </a:rPr>
              <a:t>&lt;</a:t>
            </a:r>
            <a:r>
              <a:rPr lang="en-US" sz="1050" noProof="1" smtClean="0">
                <a:solidFill>
                  <a:srgbClr val="2B91AF"/>
                </a:solidFill>
                <a:highlight>
                  <a:srgbClr val="FFFFFF"/>
                </a:highlight>
                <a:latin typeface="Consolas" panose="020B0609020204030204" pitchFamily="49" charset="0"/>
              </a:rPr>
              <a:t>xsl:variable</a:t>
            </a:r>
            <a:r>
              <a:rPr lang="pt-PT" sz="1050" dirty="0"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name</a:t>
            </a:r>
            <a:r>
              <a:rPr lang="pt-PT" sz="1050" dirty="0" smtClean="0">
                <a:solidFill>
                  <a:srgbClr val="0000FF"/>
                </a:solidFill>
                <a:highlight>
                  <a:srgbClr val="FFFFFF"/>
                </a:highlight>
                <a:latin typeface="Consolas" panose="020B0609020204030204" pitchFamily="49" charset="0"/>
              </a:rPr>
              <a:t>=</a:t>
            </a:r>
            <a:r>
              <a:rPr lang="pt-PT" sz="1050" dirty="0" smtClean="0">
                <a:solidFill>
                  <a:srgbClr val="000000"/>
                </a:solidFill>
                <a:highlight>
                  <a:srgbClr val="FFFFFF"/>
                </a:highlight>
                <a:latin typeface="Consolas" panose="020B0609020204030204" pitchFamily="49" charset="0"/>
              </a:rPr>
              <a:t>"</a:t>
            </a:r>
            <a:r>
              <a:rPr lang="pt-PT" sz="1050" noProof="1" smtClean="0">
                <a:solidFill>
                  <a:srgbClr val="0000FF"/>
                </a:solidFill>
                <a:highlight>
                  <a:srgbClr val="FFFFFF"/>
                </a:highlight>
                <a:latin typeface="Consolas" panose="020B0609020204030204" pitchFamily="49" charset="0"/>
              </a:rPr>
              <a:t>var:v5</a:t>
            </a:r>
            <a:r>
              <a:rPr lang="pt-PT" sz="1050" dirty="0" smtClean="0">
                <a:solidFill>
                  <a:srgbClr val="000000"/>
                </a:solidFill>
                <a:highlight>
                  <a:srgbClr val="FFFFFF"/>
                </a:highlight>
                <a:latin typeface="Consolas" panose="020B0609020204030204" pitchFamily="49" charset="0"/>
              </a:rPr>
              <a:t>"</a:t>
            </a:r>
            <a:r>
              <a:rPr lang="pt-PT" sz="1050" dirty="0"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select</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userCSharp:InitCumulativeSum(0</a:t>
            </a:r>
            <a:r>
              <a:rPr lang="pt-PT" sz="1050" dirty="0" smtClean="0">
                <a:solidFill>
                  <a:srgbClr val="0000FF"/>
                </a:solidFill>
                <a:highlight>
                  <a:srgbClr val="FFFFFF"/>
                </a:highlight>
                <a:latin typeface="Consolas" panose="020B0609020204030204" pitchFamily="49" charset="0"/>
              </a:rPr>
              <a:t>)</a:t>
            </a:r>
            <a:r>
              <a:rPr lang="pt-PT" sz="1050" dirty="0" smtClean="0">
                <a:solidFill>
                  <a:srgbClr val="000000"/>
                </a:solidFill>
                <a:highlight>
                  <a:srgbClr val="FFFFFF"/>
                </a:highlight>
                <a:latin typeface="Consolas" panose="020B0609020204030204" pitchFamily="49" charset="0"/>
              </a:rPr>
              <a:t>"</a:t>
            </a:r>
            <a:r>
              <a:rPr lang="pt-PT" sz="1050" dirty="0" smtClean="0">
                <a:solidFill>
                  <a:srgbClr val="0000FF"/>
                </a:solidFill>
                <a:highlight>
                  <a:srgbClr val="FFFFFF"/>
                </a:highlight>
                <a:latin typeface="Consolas" panose="020B0609020204030204" pitchFamily="49" charset="0"/>
              </a:rPr>
              <a:t> /&gt;</a:t>
            </a:r>
            <a:endParaRPr lang="pt-PT" sz="1050" dirty="0" smtClean="0">
              <a:solidFill>
                <a:srgbClr val="000000"/>
              </a:solidFill>
              <a:highlight>
                <a:srgbClr val="FFFFFF"/>
              </a:highlight>
              <a:latin typeface="Consolas" panose="020B0609020204030204" pitchFamily="49" charset="0"/>
            </a:endParaRPr>
          </a:p>
          <a:p>
            <a:r>
              <a:rPr lang="pt-PT" sz="1050" dirty="0" smtClean="0">
                <a:solidFill>
                  <a:srgbClr val="0000FF"/>
                </a:solidFill>
                <a:highlight>
                  <a:srgbClr val="FFFFFF"/>
                </a:highlight>
                <a:latin typeface="Consolas" panose="020B0609020204030204" pitchFamily="49" charset="0"/>
              </a:rPr>
              <a:t>&lt;</a:t>
            </a:r>
            <a:r>
              <a:rPr lang="pt-PT" sz="1050" noProof="1" smtClean="0">
                <a:solidFill>
                  <a:srgbClr val="2B91AF"/>
                </a:solidFill>
                <a:highlight>
                  <a:srgbClr val="FFFFFF"/>
                </a:highlight>
                <a:latin typeface="Consolas" panose="020B0609020204030204" pitchFamily="49" charset="0"/>
              </a:rPr>
              <a:t>xsl:for-each</a:t>
            </a:r>
            <a:r>
              <a:rPr lang="pt-PT" sz="1050" noProof="1" smtClean="0">
                <a:solidFill>
                  <a:srgbClr val="0000FF"/>
                </a:solidFill>
                <a:highlight>
                  <a:srgbClr val="FFFFFF"/>
                </a:highlight>
                <a:latin typeface="Consolas" panose="020B0609020204030204" pitchFamily="49" charset="0"/>
              </a:rPr>
              <a:t> </a:t>
            </a:r>
            <a:r>
              <a:rPr lang="pt-PT" sz="1050" noProof="1" smtClean="0">
                <a:solidFill>
                  <a:srgbClr val="FF0000"/>
                </a:solidFill>
                <a:highlight>
                  <a:srgbClr val="FFFFFF"/>
                </a:highlight>
                <a:latin typeface="Consolas" panose="020B0609020204030204" pitchFamily="49" charset="0"/>
              </a:rPr>
              <a:t>select</a:t>
            </a:r>
            <a:r>
              <a:rPr lang="pt-PT" sz="1050" noProof="1" smtClean="0">
                <a:solidFill>
                  <a:srgbClr val="0000FF"/>
                </a:solidFill>
                <a:highlight>
                  <a:srgbClr val="FFFFFF"/>
                </a:highlight>
                <a:latin typeface="Consolas" panose="020B0609020204030204" pitchFamily="49" charset="0"/>
              </a:rPr>
              <a:t>=</a:t>
            </a:r>
            <a:r>
              <a:rPr lang="pt-PT" sz="1050" noProof="1" smtClean="0">
                <a:solidFill>
                  <a:srgbClr val="000000"/>
                </a:solidFill>
                <a:highlight>
                  <a:srgbClr val="FFFFFF"/>
                </a:highlight>
                <a:latin typeface="Consolas" panose="020B0609020204030204" pitchFamily="49" charset="0"/>
              </a:rPr>
              <a:t>"</a:t>
            </a:r>
            <a:r>
              <a:rPr lang="pt-PT" sz="1050" noProof="1" smtClean="0">
                <a:solidFill>
                  <a:srgbClr val="0000FF"/>
                </a:solidFill>
                <a:highlight>
                  <a:srgbClr val="FFFFFF"/>
                </a:highlight>
                <a:latin typeface="Consolas" panose="020B0609020204030204" pitchFamily="49" charset="0"/>
              </a:rPr>
              <a:t>/s0:PersonOrigin/PhoneCalls</a:t>
            </a:r>
            <a:r>
              <a:rPr lang="pt-PT" sz="1050" dirty="0" smtClean="0">
                <a:solidFill>
                  <a:srgbClr val="000000"/>
                </a:solidFill>
                <a:highlight>
                  <a:srgbClr val="FFFFFF"/>
                </a:highlight>
                <a:latin typeface="Consolas" panose="020B0609020204030204" pitchFamily="49" charset="0"/>
              </a:rPr>
              <a:t>"</a:t>
            </a:r>
            <a:r>
              <a:rPr lang="pt-PT" sz="1050" dirty="0" smtClean="0">
                <a:solidFill>
                  <a:srgbClr val="0000FF"/>
                </a:solidFill>
                <a:highlight>
                  <a:srgbClr val="FFFFFF"/>
                </a:highlight>
                <a:latin typeface="Consolas" panose="020B0609020204030204" pitchFamily="49" charset="0"/>
              </a:rPr>
              <a:t>&gt;</a:t>
            </a:r>
            <a:endParaRPr lang="pt-PT" sz="1050" dirty="0" smtClean="0">
              <a:solidFill>
                <a:srgbClr val="000000"/>
              </a:solidFill>
              <a:highlight>
                <a:srgbClr val="FFFFFF"/>
              </a:highlight>
              <a:latin typeface="Consolas" panose="020B0609020204030204" pitchFamily="49" charset="0"/>
            </a:endParaRPr>
          </a:p>
          <a:p>
            <a:r>
              <a:rPr lang="pt-PT" sz="1050" dirty="0" smtClean="0">
                <a:solidFill>
                  <a:srgbClr val="0000FF"/>
                </a:solidFill>
                <a:highlight>
                  <a:srgbClr val="FFFFFF"/>
                </a:highlight>
                <a:latin typeface="Consolas" panose="020B0609020204030204" pitchFamily="49" charset="0"/>
              </a:rPr>
              <a:t>   &lt;</a:t>
            </a:r>
            <a:r>
              <a:rPr lang="pt-PT" sz="1050" noProof="1" smtClean="0">
                <a:solidFill>
                  <a:srgbClr val="2B91AF"/>
                </a:solidFill>
                <a:highlight>
                  <a:srgbClr val="FFFFFF"/>
                </a:highlight>
                <a:latin typeface="Consolas" panose="020B0609020204030204" pitchFamily="49" charset="0"/>
              </a:rPr>
              <a:t>xsl:variable</a:t>
            </a:r>
            <a:r>
              <a:rPr lang="pt-PT" sz="1050" noProof="1" smtClean="0">
                <a:solidFill>
                  <a:srgbClr val="0000FF"/>
                </a:solidFill>
                <a:highlight>
                  <a:srgbClr val="FFFFFF"/>
                </a:highlight>
                <a:latin typeface="Consolas" panose="020B0609020204030204" pitchFamily="49" charset="0"/>
              </a:rPr>
              <a:t> </a:t>
            </a:r>
            <a:r>
              <a:rPr lang="pt-PT" sz="1050" noProof="1" smtClean="0">
                <a:solidFill>
                  <a:srgbClr val="FF0000"/>
                </a:solidFill>
                <a:highlight>
                  <a:srgbClr val="FFFFFF"/>
                </a:highlight>
                <a:latin typeface="Consolas" panose="020B0609020204030204" pitchFamily="49" charset="0"/>
              </a:rPr>
              <a:t>name</a:t>
            </a:r>
            <a:r>
              <a:rPr lang="pt-PT" sz="1050" noProof="1" smtClean="0">
                <a:solidFill>
                  <a:srgbClr val="0000FF"/>
                </a:solidFill>
                <a:highlight>
                  <a:srgbClr val="FFFFFF"/>
                </a:highlight>
                <a:latin typeface="Consolas" panose="020B0609020204030204" pitchFamily="49" charset="0"/>
              </a:rPr>
              <a:t>=</a:t>
            </a:r>
            <a:r>
              <a:rPr lang="pt-PT" sz="1050" noProof="1" smtClean="0">
                <a:solidFill>
                  <a:srgbClr val="000000"/>
                </a:solidFill>
                <a:highlight>
                  <a:srgbClr val="FFFFFF"/>
                </a:highlight>
                <a:latin typeface="Consolas" panose="020B0609020204030204" pitchFamily="49" charset="0"/>
              </a:rPr>
              <a:t>"</a:t>
            </a:r>
            <a:r>
              <a:rPr lang="pt-PT" sz="1050" noProof="1" smtClean="0">
                <a:solidFill>
                  <a:srgbClr val="0000FF"/>
                </a:solidFill>
                <a:highlight>
                  <a:srgbClr val="FFFFFF"/>
                </a:highlight>
                <a:latin typeface="Consolas" panose="020B0609020204030204" pitchFamily="49" charset="0"/>
              </a:rPr>
              <a:t>var:v6</a:t>
            </a:r>
            <a:r>
              <a:rPr lang="pt-PT" sz="1050" noProof="1" smtClean="0">
                <a:solidFill>
                  <a:srgbClr val="000000"/>
                </a:solidFill>
                <a:highlight>
                  <a:srgbClr val="FFFFFF"/>
                </a:highlight>
                <a:latin typeface="Consolas" panose="020B0609020204030204" pitchFamily="49" charset="0"/>
              </a:rPr>
              <a:t>"</a:t>
            </a:r>
            <a:r>
              <a:rPr lang="pt-PT" sz="1050" noProof="1" smtClean="0">
                <a:solidFill>
                  <a:srgbClr val="0000FF"/>
                </a:solidFill>
                <a:highlight>
                  <a:srgbClr val="FFFFFF"/>
                </a:highlight>
                <a:latin typeface="Consolas" panose="020B0609020204030204" pitchFamily="49" charset="0"/>
              </a:rPr>
              <a:t> </a:t>
            </a:r>
            <a:r>
              <a:rPr lang="pt-PT" sz="1050" noProof="1" smtClean="0">
                <a:solidFill>
                  <a:srgbClr val="FF0000"/>
                </a:solidFill>
                <a:highlight>
                  <a:srgbClr val="FFFFFF"/>
                </a:highlight>
                <a:latin typeface="Consolas" panose="020B0609020204030204" pitchFamily="49" charset="0"/>
              </a:rPr>
              <a:t>select</a:t>
            </a:r>
            <a:r>
              <a:rPr lang="pt-PT" sz="1050" noProof="1" smtClean="0">
                <a:solidFill>
                  <a:srgbClr val="0000FF"/>
                </a:solidFill>
                <a:highlight>
                  <a:srgbClr val="FFFFFF"/>
                </a:highlight>
                <a:latin typeface="Consolas" panose="020B0609020204030204" pitchFamily="49" charset="0"/>
              </a:rPr>
              <a:t>=</a:t>
            </a:r>
            <a:r>
              <a:rPr lang="pt-PT" sz="1050" noProof="1" smtClean="0">
                <a:solidFill>
                  <a:srgbClr val="000000"/>
                </a:solidFill>
                <a:highlight>
                  <a:srgbClr val="FFFFFF"/>
                </a:highlight>
                <a:latin typeface="Consolas" panose="020B0609020204030204" pitchFamily="49" charset="0"/>
              </a:rPr>
              <a:t>"</a:t>
            </a:r>
            <a:r>
              <a:rPr lang="pt-PT" sz="1050" noProof="1" smtClean="0">
                <a:solidFill>
                  <a:srgbClr val="0000FF"/>
                </a:solidFill>
                <a:highlight>
                  <a:srgbClr val="FFFFFF"/>
                </a:highlight>
                <a:latin typeface="Consolas" panose="020B0609020204030204" pitchFamily="49" charset="0"/>
              </a:rPr>
              <a:t>userCSharp:StringLeft(string(@PhoneNumber) , </a:t>
            </a:r>
            <a:r>
              <a:rPr lang="pt-PT" sz="1050" noProof="1" smtClean="0">
                <a:solidFill>
                  <a:srgbClr val="FF0000"/>
                </a:solidFill>
                <a:highlight>
                  <a:srgbClr val="FFFFFF"/>
                </a:highlight>
                <a:latin typeface="Consolas" panose="020B0609020204030204" pitchFamily="49" charset="0"/>
              </a:rPr>
              <a:t>&amp;quot;</a:t>
            </a:r>
            <a:r>
              <a:rPr lang="pt-PT" sz="1050" noProof="1" smtClean="0">
                <a:solidFill>
                  <a:srgbClr val="0000FF"/>
                </a:solidFill>
                <a:highlight>
                  <a:srgbClr val="FFFFFF"/>
                </a:highlight>
                <a:latin typeface="Consolas" panose="020B0609020204030204" pitchFamily="49" charset="0"/>
              </a:rPr>
              <a:t>4</a:t>
            </a:r>
            <a:r>
              <a:rPr lang="pt-PT" sz="1050" noProof="1" smtClean="0">
                <a:solidFill>
                  <a:srgbClr val="FF0000"/>
                </a:solidFill>
                <a:highlight>
                  <a:srgbClr val="FFFFFF"/>
                </a:highlight>
                <a:latin typeface="Consolas" panose="020B0609020204030204" pitchFamily="49" charset="0"/>
              </a:rPr>
              <a:t>&amp;quot;</a:t>
            </a:r>
            <a:r>
              <a:rPr lang="pt-PT" sz="1050" noProof="1" smtClean="0">
                <a:solidFill>
                  <a:srgbClr val="0000FF"/>
                </a:solidFill>
                <a:highlight>
                  <a:srgbClr val="FFFFFF"/>
                </a:highlight>
                <a:latin typeface="Consolas" panose="020B0609020204030204" pitchFamily="49" charset="0"/>
              </a:rPr>
              <a:t>)</a:t>
            </a:r>
            <a:r>
              <a:rPr lang="pt-PT" sz="1050" noProof="1" smtClean="0">
                <a:solidFill>
                  <a:srgbClr val="000000"/>
                </a:solidFill>
                <a:highlight>
                  <a:srgbClr val="FFFFFF"/>
                </a:highlight>
                <a:latin typeface="Consolas" panose="020B0609020204030204" pitchFamily="49" charset="0"/>
              </a:rPr>
              <a:t>"</a:t>
            </a:r>
            <a:r>
              <a:rPr lang="pt-PT" sz="1050" noProof="1" smtClean="0">
                <a:solidFill>
                  <a:srgbClr val="0000FF"/>
                </a:solidFill>
                <a:highlight>
                  <a:srgbClr val="FFFFFF"/>
                </a:highlight>
                <a:latin typeface="Consolas" panose="020B0609020204030204" pitchFamily="49" charset="0"/>
              </a:rPr>
              <a:t> </a:t>
            </a:r>
            <a:r>
              <a:rPr lang="pt-PT" sz="1050" dirty="0" smtClean="0">
                <a:solidFill>
                  <a:srgbClr val="0000FF"/>
                </a:solidFill>
                <a:highlight>
                  <a:srgbClr val="FFFFFF"/>
                </a:highlight>
                <a:latin typeface="Consolas" panose="020B0609020204030204" pitchFamily="49" charset="0"/>
              </a:rPr>
              <a:t>/&gt;</a:t>
            </a:r>
            <a:endParaRPr lang="pt-PT" sz="1050" dirty="0" smtClean="0">
              <a:solidFill>
                <a:srgbClr val="000000"/>
              </a:solidFill>
              <a:highlight>
                <a:srgbClr val="FFFFFF"/>
              </a:highlight>
              <a:latin typeface="Consolas" panose="020B0609020204030204" pitchFamily="49" charset="0"/>
            </a:endParaRPr>
          </a:p>
          <a:p>
            <a:r>
              <a:rPr lang="pt-PT" sz="1050" dirty="0" smtClean="0">
                <a:solidFill>
                  <a:srgbClr val="0000FF"/>
                </a:solidFill>
                <a:highlight>
                  <a:srgbClr val="FFFFFF"/>
                </a:highlight>
                <a:latin typeface="Consolas" panose="020B0609020204030204" pitchFamily="49" charset="0"/>
              </a:rPr>
              <a:t>   &lt;</a:t>
            </a:r>
            <a:r>
              <a:rPr lang="pt-PT" sz="1050" noProof="1" smtClean="0">
                <a:solidFill>
                  <a:srgbClr val="2B91AF"/>
                </a:solidFill>
                <a:highlight>
                  <a:srgbClr val="FFFFFF"/>
                </a:highlight>
                <a:latin typeface="Consolas" panose="020B0609020204030204" pitchFamily="49" charset="0"/>
              </a:rPr>
              <a:t>xsl:variable</a:t>
            </a:r>
            <a:r>
              <a:rPr lang="pt-PT" sz="1050" noProof="1" smtClean="0">
                <a:solidFill>
                  <a:srgbClr val="0000FF"/>
                </a:solidFill>
                <a:highlight>
                  <a:srgbClr val="FFFFFF"/>
                </a:highlight>
                <a:latin typeface="Consolas" panose="020B0609020204030204" pitchFamily="49" charset="0"/>
              </a:rPr>
              <a:t> </a:t>
            </a:r>
            <a:r>
              <a:rPr lang="pt-PT" sz="1050" noProof="1" smtClean="0">
                <a:solidFill>
                  <a:srgbClr val="FF0000"/>
                </a:solidFill>
                <a:highlight>
                  <a:srgbClr val="FFFFFF"/>
                </a:highlight>
                <a:latin typeface="Consolas" panose="020B0609020204030204" pitchFamily="49" charset="0"/>
              </a:rPr>
              <a:t>name</a:t>
            </a:r>
            <a:r>
              <a:rPr lang="pt-PT" sz="1050" noProof="1" smtClean="0">
                <a:solidFill>
                  <a:srgbClr val="0000FF"/>
                </a:solidFill>
                <a:highlight>
                  <a:srgbClr val="FFFFFF"/>
                </a:highlight>
                <a:latin typeface="Consolas" panose="020B0609020204030204" pitchFamily="49" charset="0"/>
              </a:rPr>
              <a:t>=</a:t>
            </a:r>
            <a:r>
              <a:rPr lang="pt-PT" sz="1050" noProof="1" smtClean="0">
                <a:solidFill>
                  <a:srgbClr val="000000"/>
                </a:solidFill>
                <a:highlight>
                  <a:srgbClr val="FFFFFF"/>
                </a:highlight>
                <a:latin typeface="Consolas" panose="020B0609020204030204" pitchFamily="49" charset="0"/>
              </a:rPr>
              <a:t>"</a:t>
            </a:r>
            <a:r>
              <a:rPr lang="pt-PT" sz="1050" noProof="1" smtClean="0">
                <a:solidFill>
                  <a:srgbClr val="0000FF"/>
                </a:solidFill>
                <a:highlight>
                  <a:srgbClr val="FFFFFF"/>
                </a:highlight>
                <a:latin typeface="Consolas" panose="020B0609020204030204" pitchFamily="49" charset="0"/>
              </a:rPr>
              <a:t>var:v7</a:t>
            </a:r>
            <a:r>
              <a:rPr lang="pt-PT" sz="1050" noProof="1" smtClean="0">
                <a:solidFill>
                  <a:srgbClr val="000000"/>
                </a:solidFill>
                <a:highlight>
                  <a:srgbClr val="FFFFFF"/>
                </a:highlight>
                <a:latin typeface="Consolas" panose="020B0609020204030204" pitchFamily="49" charset="0"/>
              </a:rPr>
              <a:t>"</a:t>
            </a:r>
            <a:r>
              <a:rPr lang="pt-PT" sz="1050" noProof="1" smtClean="0">
                <a:solidFill>
                  <a:srgbClr val="0000FF"/>
                </a:solidFill>
                <a:highlight>
                  <a:srgbClr val="FFFFFF"/>
                </a:highlight>
                <a:latin typeface="Consolas" panose="020B0609020204030204" pitchFamily="49" charset="0"/>
              </a:rPr>
              <a:t> </a:t>
            </a:r>
            <a:r>
              <a:rPr lang="pt-PT" sz="1050" noProof="1" smtClean="0">
                <a:solidFill>
                  <a:srgbClr val="FF0000"/>
                </a:solidFill>
                <a:highlight>
                  <a:srgbClr val="FFFFFF"/>
                </a:highlight>
                <a:latin typeface="Consolas" panose="020B0609020204030204" pitchFamily="49" charset="0"/>
              </a:rPr>
              <a:t>select</a:t>
            </a:r>
            <a:r>
              <a:rPr lang="pt-PT" sz="1050" noProof="1" smtClean="0">
                <a:solidFill>
                  <a:srgbClr val="0000FF"/>
                </a:solidFill>
                <a:highlight>
                  <a:srgbClr val="FFFFFF"/>
                </a:highlight>
                <a:latin typeface="Consolas" panose="020B0609020204030204" pitchFamily="49" charset="0"/>
              </a:rPr>
              <a:t>=</a:t>
            </a:r>
            <a:r>
              <a:rPr lang="pt-PT" sz="1050" noProof="1" smtClean="0">
                <a:solidFill>
                  <a:srgbClr val="000000"/>
                </a:solidFill>
                <a:highlight>
                  <a:srgbClr val="FFFFFF"/>
                </a:highlight>
                <a:latin typeface="Consolas" panose="020B0609020204030204" pitchFamily="49" charset="0"/>
              </a:rPr>
              <a:t>"</a:t>
            </a:r>
            <a:r>
              <a:rPr lang="pt-PT" sz="1050" noProof="1" smtClean="0">
                <a:solidFill>
                  <a:srgbClr val="0000FF"/>
                </a:solidFill>
                <a:highlight>
                  <a:srgbClr val="FFFFFF"/>
                </a:highlight>
                <a:latin typeface="Consolas" panose="020B0609020204030204" pitchFamily="49" charset="0"/>
              </a:rPr>
              <a:t>userCSharp:LogicalEq(string($var:v6) , </a:t>
            </a:r>
            <a:r>
              <a:rPr lang="pt-PT" sz="1050" noProof="1" smtClean="0">
                <a:solidFill>
                  <a:srgbClr val="FF0000"/>
                </a:solidFill>
                <a:highlight>
                  <a:srgbClr val="FFFFFF"/>
                </a:highlight>
                <a:latin typeface="Consolas" panose="020B0609020204030204" pitchFamily="49" charset="0"/>
              </a:rPr>
              <a:t>&amp;quot;</a:t>
            </a:r>
            <a:r>
              <a:rPr lang="pt-PT" sz="1050" noProof="1" smtClean="0">
                <a:solidFill>
                  <a:srgbClr val="0000FF"/>
                </a:solidFill>
                <a:highlight>
                  <a:srgbClr val="FFFFFF"/>
                </a:highlight>
                <a:latin typeface="Consolas" panose="020B0609020204030204" pitchFamily="49" charset="0"/>
              </a:rPr>
              <a:t>+351</a:t>
            </a:r>
            <a:r>
              <a:rPr lang="pt-PT" sz="1050" noProof="1" smtClean="0">
                <a:solidFill>
                  <a:srgbClr val="FF0000"/>
                </a:solidFill>
                <a:highlight>
                  <a:srgbClr val="FFFFFF"/>
                </a:highlight>
                <a:latin typeface="Consolas" panose="020B0609020204030204" pitchFamily="49" charset="0"/>
              </a:rPr>
              <a:t>&amp;quot</a:t>
            </a:r>
            <a:r>
              <a:rPr lang="pt-PT" sz="1050" dirty="0" smtClean="0">
                <a:solidFill>
                  <a:srgbClr val="FF0000"/>
                </a:solidFill>
                <a:highlight>
                  <a:srgbClr val="FFFFFF"/>
                </a:highlight>
                <a:latin typeface="Consolas" panose="020B0609020204030204" pitchFamily="49" charset="0"/>
              </a:rPr>
              <a:t>;</a:t>
            </a:r>
            <a:r>
              <a:rPr lang="pt-PT" sz="1050" dirty="0" smtClean="0">
                <a:solidFill>
                  <a:srgbClr val="0000FF"/>
                </a:solidFill>
                <a:highlight>
                  <a:srgbClr val="FFFFFF"/>
                </a:highlight>
                <a:latin typeface="Consolas" panose="020B0609020204030204" pitchFamily="49" charset="0"/>
              </a:rPr>
              <a:t>)</a:t>
            </a:r>
            <a:r>
              <a:rPr lang="pt-PT" sz="1050" dirty="0" smtClean="0">
                <a:solidFill>
                  <a:srgbClr val="000000"/>
                </a:solidFill>
                <a:highlight>
                  <a:srgbClr val="FFFFFF"/>
                </a:highlight>
                <a:latin typeface="Consolas" panose="020B0609020204030204" pitchFamily="49" charset="0"/>
              </a:rPr>
              <a:t>"</a:t>
            </a:r>
            <a:r>
              <a:rPr lang="pt-PT" sz="1050" dirty="0" smtClean="0">
                <a:solidFill>
                  <a:srgbClr val="0000FF"/>
                </a:solidFill>
                <a:highlight>
                  <a:srgbClr val="FFFFFF"/>
                </a:highlight>
                <a:latin typeface="Consolas" panose="020B0609020204030204" pitchFamily="49" charset="0"/>
              </a:rPr>
              <a:t> </a:t>
            </a:r>
            <a:r>
              <a:rPr lang="pt-PT" sz="1050" dirty="0">
                <a:solidFill>
                  <a:srgbClr val="0000FF"/>
                </a:solidFill>
                <a:highlight>
                  <a:srgbClr val="FFFFFF"/>
                </a:highlight>
                <a:latin typeface="Consolas" panose="020B0609020204030204" pitchFamily="49" charset="0"/>
              </a:rPr>
              <a:t>/&gt;</a:t>
            </a:r>
            <a:endParaRPr lang="pt-PT" sz="1050" dirty="0">
              <a:solidFill>
                <a:srgbClr val="000000"/>
              </a:solidFill>
              <a:highlight>
                <a:srgbClr val="FFFFFF"/>
              </a:highlight>
              <a:latin typeface="Consolas" panose="020B0609020204030204" pitchFamily="49" charset="0"/>
            </a:endParaRPr>
          </a:p>
          <a:p>
            <a:r>
              <a:rPr lang="pt-PT" sz="1050" dirty="0" smtClean="0">
                <a:solidFill>
                  <a:srgbClr val="0000FF"/>
                </a:solidFill>
                <a:highlight>
                  <a:srgbClr val="FFFFFF"/>
                </a:highlight>
                <a:latin typeface="Consolas" panose="020B0609020204030204" pitchFamily="49" charset="0"/>
              </a:rPr>
              <a:t>   &lt;</a:t>
            </a:r>
            <a:r>
              <a:rPr lang="pt-PT" sz="1050" noProof="1" smtClean="0">
                <a:solidFill>
                  <a:srgbClr val="2B91AF"/>
                </a:solidFill>
                <a:highlight>
                  <a:srgbClr val="FFFFFF"/>
                </a:highlight>
                <a:latin typeface="Consolas" panose="020B0609020204030204" pitchFamily="49" charset="0"/>
              </a:rPr>
              <a:t>xsl:variable</a:t>
            </a:r>
            <a:r>
              <a:rPr lang="pt-PT" sz="1050" noProof="1" smtClean="0">
                <a:solidFill>
                  <a:srgbClr val="0000FF"/>
                </a:solidFill>
                <a:highlight>
                  <a:srgbClr val="FFFFFF"/>
                </a:highlight>
                <a:latin typeface="Consolas" panose="020B0609020204030204" pitchFamily="49" charset="0"/>
              </a:rPr>
              <a:t> </a:t>
            </a:r>
            <a:r>
              <a:rPr lang="pt-PT" sz="1050" noProof="1" smtClean="0">
                <a:solidFill>
                  <a:srgbClr val="FF0000"/>
                </a:solidFill>
                <a:highlight>
                  <a:srgbClr val="FFFFFF"/>
                </a:highlight>
                <a:latin typeface="Consolas" panose="020B0609020204030204" pitchFamily="49" charset="0"/>
              </a:rPr>
              <a:t>name</a:t>
            </a:r>
            <a:r>
              <a:rPr lang="pt-PT" sz="1050" noProof="1" smtClean="0">
                <a:solidFill>
                  <a:srgbClr val="0000FF"/>
                </a:solidFill>
                <a:highlight>
                  <a:srgbClr val="FFFFFF"/>
                </a:highlight>
                <a:latin typeface="Consolas" panose="020B0609020204030204" pitchFamily="49" charset="0"/>
              </a:rPr>
              <a:t>=</a:t>
            </a:r>
            <a:r>
              <a:rPr lang="pt-PT" sz="1050" noProof="1" smtClean="0">
                <a:solidFill>
                  <a:srgbClr val="000000"/>
                </a:solidFill>
                <a:highlight>
                  <a:srgbClr val="FFFFFF"/>
                </a:highlight>
                <a:latin typeface="Consolas" panose="020B0609020204030204" pitchFamily="49" charset="0"/>
              </a:rPr>
              <a:t>"</a:t>
            </a:r>
            <a:r>
              <a:rPr lang="pt-PT" sz="1050" noProof="1" smtClean="0">
                <a:solidFill>
                  <a:srgbClr val="0000FF"/>
                </a:solidFill>
                <a:highlight>
                  <a:srgbClr val="FFFFFF"/>
                </a:highlight>
                <a:latin typeface="Consolas" panose="020B0609020204030204" pitchFamily="49" charset="0"/>
              </a:rPr>
              <a:t>var:v8</a:t>
            </a:r>
            <a:r>
              <a:rPr lang="pt-PT" sz="1050" dirty="0" smtClean="0">
                <a:solidFill>
                  <a:srgbClr val="000000"/>
                </a:solidFill>
                <a:highlight>
                  <a:srgbClr val="FFFFFF"/>
                </a:highlight>
                <a:latin typeface="Consolas" panose="020B0609020204030204" pitchFamily="49" charset="0"/>
              </a:rPr>
              <a:t>"</a:t>
            </a:r>
            <a:r>
              <a:rPr lang="pt-PT" sz="1050" dirty="0"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select</a:t>
            </a:r>
            <a:r>
              <a:rPr lang="pt-PT" sz="1050" dirty="0" smtClean="0">
                <a:solidFill>
                  <a:srgbClr val="0000FF"/>
                </a:solidFill>
                <a:highlight>
                  <a:srgbClr val="FFFFFF"/>
                </a:highlight>
                <a:latin typeface="Consolas" panose="020B0609020204030204" pitchFamily="49" charset="0"/>
              </a:rPr>
              <a:t>=</a:t>
            </a:r>
            <a:r>
              <a:rPr lang="pt-PT" sz="1050" dirty="0" smtClean="0">
                <a:solidFill>
                  <a:srgbClr val="000000"/>
                </a:solidFill>
                <a:highlight>
                  <a:srgbClr val="FFFFFF"/>
                </a:highlight>
                <a:latin typeface="Consolas" panose="020B0609020204030204" pitchFamily="49" charset="0"/>
              </a:rPr>
              <a:t>"</a:t>
            </a:r>
            <a:r>
              <a:rPr lang="pt-PT" sz="1050" noProof="1" smtClean="0">
                <a:solidFill>
                  <a:srgbClr val="0000FF"/>
                </a:solidFill>
                <a:highlight>
                  <a:srgbClr val="FFFFFF"/>
                </a:highlight>
                <a:latin typeface="Consolas" panose="020B0609020204030204" pitchFamily="49" charset="0"/>
              </a:rPr>
              <a:t>userCSharp:LogicalNot(string($var:v7</a:t>
            </a:r>
            <a:r>
              <a:rPr lang="pt-PT" sz="1050" dirty="0" smtClean="0">
                <a:solidFill>
                  <a:srgbClr val="0000FF"/>
                </a:solidFill>
                <a:highlight>
                  <a:srgbClr val="FFFFFF"/>
                </a:highlight>
                <a:latin typeface="Consolas" panose="020B0609020204030204" pitchFamily="49" charset="0"/>
              </a:rPr>
              <a:t>))</a:t>
            </a:r>
            <a:r>
              <a:rPr lang="pt-PT" sz="1050" dirty="0" smtClean="0">
                <a:solidFill>
                  <a:srgbClr val="000000"/>
                </a:solidFill>
                <a:highlight>
                  <a:srgbClr val="FFFFFF"/>
                </a:highlight>
                <a:latin typeface="Consolas" panose="020B0609020204030204" pitchFamily="49" charset="0"/>
              </a:rPr>
              <a:t>"</a:t>
            </a:r>
            <a:r>
              <a:rPr lang="pt-PT" sz="1050" dirty="0" smtClean="0">
                <a:solidFill>
                  <a:srgbClr val="0000FF"/>
                </a:solidFill>
                <a:highlight>
                  <a:srgbClr val="FFFFFF"/>
                </a:highlight>
                <a:latin typeface="Consolas" panose="020B0609020204030204" pitchFamily="49" charset="0"/>
              </a:rPr>
              <a:t> </a:t>
            </a:r>
            <a:r>
              <a:rPr lang="pt-PT" sz="1050" dirty="0">
                <a:solidFill>
                  <a:srgbClr val="0000FF"/>
                </a:solidFill>
                <a:highlight>
                  <a:srgbClr val="FFFFFF"/>
                </a:highlight>
                <a:latin typeface="Consolas" panose="020B0609020204030204" pitchFamily="49" charset="0"/>
              </a:rPr>
              <a:t>/&gt;</a:t>
            </a:r>
            <a:endParaRPr lang="pt-PT" sz="1050" dirty="0">
              <a:solidFill>
                <a:srgbClr val="000000"/>
              </a:solidFill>
              <a:highlight>
                <a:srgbClr val="FFFFFF"/>
              </a:highlight>
              <a:latin typeface="Consolas" panose="020B0609020204030204" pitchFamily="49" charset="0"/>
            </a:endParaRPr>
          </a:p>
          <a:p>
            <a:r>
              <a:rPr lang="pt-PT" sz="1050" dirty="0" smtClean="0">
                <a:solidFill>
                  <a:srgbClr val="0000FF"/>
                </a:solidFill>
                <a:highlight>
                  <a:srgbClr val="FFFFFF"/>
                </a:highlight>
                <a:latin typeface="Consolas" panose="020B0609020204030204" pitchFamily="49" charset="0"/>
              </a:rPr>
              <a:t>   &lt;</a:t>
            </a:r>
            <a:r>
              <a:rPr lang="pt-PT" sz="1050" noProof="1" smtClean="0">
                <a:solidFill>
                  <a:srgbClr val="2B91AF"/>
                </a:solidFill>
                <a:highlight>
                  <a:srgbClr val="FFFFFF"/>
                </a:highlight>
                <a:latin typeface="Consolas" panose="020B0609020204030204" pitchFamily="49" charset="0"/>
              </a:rPr>
              <a:t>xsl:if</a:t>
            </a:r>
            <a:r>
              <a:rPr lang="pt-PT" sz="1050" noProof="1" smtClean="0">
                <a:solidFill>
                  <a:srgbClr val="0000FF"/>
                </a:solidFill>
                <a:highlight>
                  <a:srgbClr val="FFFFFF"/>
                </a:highlight>
                <a:latin typeface="Consolas" panose="020B0609020204030204" pitchFamily="49" charset="0"/>
              </a:rPr>
              <a:t> </a:t>
            </a:r>
            <a:r>
              <a:rPr lang="pt-PT" sz="1050" noProof="1" smtClean="0">
                <a:solidFill>
                  <a:srgbClr val="FF0000"/>
                </a:solidFill>
                <a:highlight>
                  <a:srgbClr val="FFFFFF"/>
                </a:highlight>
                <a:latin typeface="Consolas" panose="020B0609020204030204" pitchFamily="49" charset="0"/>
              </a:rPr>
              <a:t>test</a:t>
            </a:r>
            <a:r>
              <a:rPr lang="pt-PT" sz="1050" noProof="1" smtClean="0">
                <a:solidFill>
                  <a:srgbClr val="0000FF"/>
                </a:solidFill>
                <a:highlight>
                  <a:srgbClr val="FFFFFF"/>
                </a:highlight>
                <a:latin typeface="Consolas" panose="020B0609020204030204" pitchFamily="49" charset="0"/>
              </a:rPr>
              <a:t>=</a:t>
            </a:r>
            <a:r>
              <a:rPr lang="pt-PT" sz="1050" noProof="1" smtClean="0">
                <a:solidFill>
                  <a:srgbClr val="000000"/>
                </a:solidFill>
                <a:highlight>
                  <a:srgbClr val="FFFFFF"/>
                </a:highlight>
                <a:latin typeface="Consolas" panose="020B0609020204030204" pitchFamily="49" charset="0"/>
              </a:rPr>
              <a:t>"</a:t>
            </a:r>
            <a:r>
              <a:rPr lang="pt-PT" sz="1050" noProof="1" smtClean="0">
                <a:solidFill>
                  <a:srgbClr val="0000FF"/>
                </a:solidFill>
                <a:highlight>
                  <a:srgbClr val="FFFFFF"/>
                </a:highlight>
                <a:latin typeface="Consolas" panose="020B0609020204030204" pitchFamily="49" charset="0"/>
              </a:rPr>
              <a:t>string</a:t>
            </a:r>
            <a:r>
              <a:rPr lang="pt-PT" sz="1050" dirty="0" smtClean="0">
                <a:solidFill>
                  <a:srgbClr val="0000FF"/>
                </a:solidFill>
                <a:highlight>
                  <a:srgbClr val="FFFFFF"/>
                </a:highlight>
                <a:latin typeface="Consolas" panose="020B0609020204030204" pitchFamily="49" charset="0"/>
              </a:rPr>
              <a:t>($</a:t>
            </a:r>
            <a:r>
              <a:rPr lang="pt-PT" sz="1050" dirty="0">
                <a:solidFill>
                  <a:srgbClr val="0000FF"/>
                </a:solidFill>
                <a:highlight>
                  <a:srgbClr val="FFFFFF"/>
                </a:highlight>
                <a:latin typeface="Consolas" panose="020B0609020204030204" pitchFamily="49" charset="0"/>
              </a:rPr>
              <a:t>var:v8)='</a:t>
            </a:r>
            <a:r>
              <a:rPr lang="pt-PT" sz="1050" dirty="0" err="1">
                <a:solidFill>
                  <a:srgbClr val="0000FF"/>
                </a:solidFill>
                <a:highlight>
                  <a:srgbClr val="FFFFFF"/>
                </a:highlight>
                <a:latin typeface="Consolas" panose="020B0609020204030204" pitchFamily="49" charset="0"/>
              </a:rPr>
              <a:t>true</a:t>
            </a:r>
            <a:r>
              <a:rPr lang="pt-PT" sz="1050" dirty="0">
                <a:solidFill>
                  <a:srgbClr val="0000FF"/>
                </a:solidFill>
                <a:highlight>
                  <a:srgbClr val="FFFFFF"/>
                </a:highlight>
                <a:latin typeface="Consolas" panose="020B0609020204030204" pitchFamily="49" charset="0"/>
              </a:rPr>
              <a:t>'</a:t>
            </a:r>
            <a:r>
              <a:rPr lang="pt-PT" sz="1050" dirty="0">
                <a:solidFill>
                  <a:srgbClr val="000000"/>
                </a:solidFill>
                <a:highlight>
                  <a:srgbClr val="FFFFFF"/>
                </a:highlight>
                <a:latin typeface="Consolas" panose="020B0609020204030204" pitchFamily="49" charset="0"/>
              </a:rPr>
              <a:t>"</a:t>
            </a:r>
            <a:r>
              <a:rPr lang="pt-PT" sz="1050" dirty="0">
                <a:solidFill>
                  <a:srgbClr val="0000FF"/>
                </a:solidFill>
                <a:highlight>
                  <a:srgbClr val="FFFFFF"/>
                </a:highlight>
                <a:latin typeface="Consolas" panose="020B0609020204030204" pitchFamily="49" charset="0"/>
              </a:rPr>
              <a:t>&gt;</a:t>
            </a:r>
            <a:endParaRPr lang="pt-PT" sz="1050" dirty="0">
              <a:solidFill>
                <a:srgbClr val="000000"/>
              </a:solidFill>
              <a:highlight>
                <a:srgbClr val="FFFFFF"/>
              </a:highlight>
              <a:latin typeface="Consolas" panose="020B0609020204030204" pitchFamily="49" charset="0"/>
            </a:endParaRPr>
          </a:p>
          <a:p>
            <a:r>
              <a:rPr lang="nn-NO" sz="1050" dirty="0" smtClean="0">
                <a:solidFill>
                  <a:srgbClr val="0000FF"/>
                </a:solidFill>
                <a:highlight>
                  <a:srgbClr val="FFFFFF"/>
                </a:highlight>
                <a:latin typeface="Consolas" panose="020B0609020204030204" pitchFamily="49" charset="0"/>
              </a:rPr>
              <a:t>      &lt;</a:t>
            </a:r>
            <a:r>
              <a:rPr lang="en-US" sz="1050" noProof="1" smtClean="0">
                <a:solidFill>
                  <a:srgbClr val="2B91AF"/>
                </a:solidFill>
                <a:highlight>
                  <a:srgbClr val="FFFFFF"/>
                </a:highlight>
                <a:latin typeface="Consolas" panose="020B0609020204030204" pitchFamily="49" charset="0"/>
              </a:rPr>
              <a:t>xsl:variable</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name</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var:v9</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select</a:t>
            </a:r>
            <a:r>
              <a:rPr lang="nn-NO" sz="1050" dirty="0" smtClean="0">
                <a:solidFill>
                  <a:srgbClr val="0000FF"/>
                </a:solidFill>
                <a:highlight>
                  <a:srgbClr val="FFFFFF"/>
                </a:highlight>
                <a:latin typeface="Consolas" panose="020B0609020204030204" pitchFamily="49" charset="0"/>
              </a:rPr>
              <a:t>=</a:t>
            </a:r>
            <a:r>
              <a:rPr lang="nn-NO" sz="1050" dirty="0" smtClean="0">
                <a:solidFill>
                  <a:srgbClr val="000000"/>
                </a:solidFill>
                <a:highlight>
                  <a:srgbClr val="FFFFFF"/>
                </a:highlight>
                <a:latin typeface="Consolas" panose="020B0609020204030204" pitchFamily="49" charset="0"/>
              </a:rPr>
              <a:t>"</a:t>
            </a:r>
            <a:r>
              <a:rPr lang="nn-NO" sz="1050" dirty="0" smtClean="0">
                <a:solidFill>
                  <a:srgbClr val="0000FF"/>
                </a:solidFill>
                <a:highlight>
                  <a:srgbClr val="FFFFFF"/>
                </a:highlight>
                <a:latin typeface="Consolas" panose="020B0609020204030204" pitchFamily="49" charset="0"/>
              </a:rPr>
              <a:t>@</a:t>
            </a:r>
            <a:r>
              <a:rPr lang="nn-NO" sz="1050" dirty="0">
                <a:solidFill>
                  <a:srgbClr val="0000FF"/>
                </a:solidFill>
                <a:highlight>
                  <a:srgbClr val="FFFFFF"/>
                </a:highlight>
                <a:latin typeface="Consolas" panose="020B0609020204030204" pitchFamily="49" charset="0"/>
              </a:rPr>
              <a:t>Cost</a:t>
            </a:r>
            <a:r>
              <a:rPr lang="nn-NO" sz="1050" dirty="0">
                <a:solidFill>
                  <a:srgbClr val="000000"/>
                </a:solidFill>
                <a:highlight>
                  <a:srgbClr val="FFFFFF"/>
                </a:highlight>
                <a:latin typeface="Consolas" panose="020B0609020204030204" pitchFamily="49" charset="0"/>
              </a:rPr>
              <a:t>"</a:t>
            </a:r>
            <a:r>
              <a:rPr lang="nn-NO" sz="1050" dirty="0">
                <a:solidFill>
                  <a:srgbClr val="0000FF"/>
                </a:solidFill>
                <a:highlight>
                  <a:srgbClr val="FFFFFF"/>
                </a:highlight>
                <a:latin typeface="Consolas" panose="020B0609020204030204" pitchFamily="49" charset="0"/>
              </a:rPr>
              <a:t> /&gt;</a:t>
            </a:r>
            <a:endParaRPr lang="nn-NO" sz="1050" dirty="0">
              <a:solidFill>
                <a:srgbClr val="000000"/>
              </a:solidFill>
              <a:highlight>
                <a:srgbClr val="FFFFFF"/>
              </a:highlight>
              <a:latin typeface="Consolas" panose="020B0609020204030204" pitchFamily="49" charset="0"/>
            </a:endParaRPr>
          </a:p>
          <a:p>
            <a:r>
              <a:rPr lang="pt-PT" sz="1050" dirty="0" smtClean="0">
                <a:solidFill>
                  <a:srgbClr val="0000FF"/>
                </a:solidFill>
                <a:highlight>
                  <a:srgbClr val="FFFFFF"/>
                </a:highlight>
                <a:latin typeface="Consolas" panose="020B0609020204030204" pitchFamily="49" charset="0"/>
              </a:rPr>
              <a:t>      &lt;</a:t>
            </a:r>
            <a:r>
              <a:rPr lang="en-US" sz="1050" noProof="1" smtClean="0">
                <a:solidFill>
                  <a:srgbClr val="2B91AF"/>
                </a:solidFill>
                <a:highlight>
                  <a:srgbClr val="FFFFFF"/>
                </a:highlight>
                <a:latin typeface="Consolas" panose="020B0609020204030204" pitchFamily="49" charset="0"/>
              </a:rPr>
              <a:t>xsl:variable</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name</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var:v10</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select</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userCSharp:AddToCumulativeSum(0,string</a:t>
            </a:r>
            <a:r>
              <a:rPr lang="pt-PT" sz="1050" dirty="0" smtClean="0">
                <a:solidFill>
                  <a:srgbClr val="0000FF"/>
                </a:solidFill>
                <a:highlight>
                  <a:srgbClr val="FFFFFF"/>
                </a:highlight>
                <a:latin typeface="Consolas" panose="020B0609020204030204" pitchFamily="49" charset="0"/>
              </a:rPr>
              <a:t>($</a:t>
            </a:r>
            <a:r>
              <a:rPr lang="pt-PT" sz="1050" dirty="0">
                <a:solidFill>
                  <a:srgbClr val="0000FF"/>
                </a:solidFill>
                <a:highlight>
                  <a:srgbClr val="FFFFFF"/>
                </a:highlight>
                <a:latin typeface="Consolas" panose="020B0609020204030204" pitchFamily="49" charset="0"/>
              </a:rPr>
              <a:t>var:v9),</a:t>
            </a:r>
            <a:r>
              <a:rPr lang="pt-PT" sz="1050" dirty="0">
                <a:solidFill>
                  <a:srgbClr val="FF0000"/>
                </a:solidFill>
                <a:highlight>
                  <a:srgbClr val="FFFFFF"/>
                </a:highlight>
                <a:latin typeface="Consolas" panose="020B0609020204030204" pitchFamily="49" charset="0"/>
              </a:rPr>
              <a:t>&amp;quot;</a:t>
            </a:r>
            <a:r>
              <a:rPr lang="pt-PT" sz="1050" dirty="0">
                <a:solidFill>
                  <a:srgbClr val="0000FF"/>
                </a:solidFill>
                <a:highlight>
                  <a:srgbClr val="FFFFFF"/>
                </a:highlight>
                <a:latin typeface="Consolas" panose="020B0609020204030204" pitchFamily="49" charset="0"/>
              </a:rPr>
              <a:t>1000</a:t>
            </a:r>
            <a:r>
              <a:rPr lang="pt-PT" sz="1050" dirty="0">
                <a:solidFill>
                  <a:srgbClr val="FF0000"/>
                </a:solidFill>
                <a:highlight>
                  <a:srgbClr val="FFFFFF"/>
                </a:highlight>
                <a:latin typeface="Consolas" panose="020B0609020204030204" pitchFamily="49" charset="0"/>
              </a:rPr>
              <a:t>&amp;quot;</a:t>
            </a:r>
            <a:r>
              <a:rPr lang="pt-PT" sz="1050" dirty="0">
                <a:solidFill>
                  <a:srgbClr val="0000FF"/>
                </a:solidFill>
                <a:highlight>
                  <a:srgbClr val="FFFFFF"/>
                </a:highlight>
                <a:latin typeface="Consolas" panose="020B0609020204030204" pitchFamily="49" charset="0"/>
              </a:rPr>
              <a:t>)</a:t>
            </a:r>
            <a:r>
              <a:rPr lang="pt-PT" sz="1050" dirty="0">
                <a:solidFill>
                  <a:srgbClr val="000000"/>
                </a:solidFill>
                <a:highlight>
                  <a:srgbClr val="FFFFFF"/>
                </a:highlight>
                <a:latin typeface="Consolas" panose="020B0609020204030204" pitchFamily="49" charset="0"/>
              </a:rPr>
              <a:t>"</a:t>
            </a:r>
            <a:r>
              <a:rPr lang="pt-PT" sz="1050" dirty="0">
                <a:solidFill>
                  <a:srgbClr val="0000FF"/>
                </a:solidFill>
                <a:highlight>
                  <a:srgbClr val="FFFFFF"/>
                </a:highlight>
                <a:latin typeface="Consolas" panose="020B0609020204030204" pitchFamily="49" charset="0"/>
              </a:rPr>
              <a:t> </a:t>
            </a:r>
            <a:r>
              <a:rPr lang="pt-PT" sz="1050" dirty="0" smtClean="0">
                <a:solidFill>
                  <a:srgbClr val="0000FF"/>
                </a:solidFill>
                <a:highlight>
                  <a:srgbClr val="FFFFFF"/>
                </a:highlight>
                <a:latin typeface="Consolas" panose="020B0609020204030204" pitchFamily="49" charset="0"/>
              </a:rPr>
              <a:t>/&gt;</a:t>
            </a:r>
            <a:endParaRPr lang="pt-PT" sz="1050" dirty="0" smtClean="0">
              <a:solidFill>
                <a:srgbClr val="000000"/>
              </a:solidFill>
              <a:highlight>
                <a:srgbClr val="FFFFFF"/>
              </a:highlight>
              <a:latin typeface="Consolas" panose="020B0609020204030204" pitchFamily="49" charset="0"/>
            </a:endParaRPr>
          </a:p>
          <a:p>
            <a:r>
              <a:rPr lang="pt-PT" sz="1050" dirty="0" smtClean="0">
                <a:solidFill>
                  <a:srgbClr val="0000FF"/>
                </a:solidFill>
                <a:highlight>
                  <a:srgbClr val="FFFFFF"/>
                </a:highlight>
                <a:latin typeface="Consolas" panose="020B0609020204030204" pitchFamily="49" charset="0"/>
              </a:rPr>
              <a:t>   &lt;/</a:t>
            </a:r>
            <a:r>
              <a:rPr lang="en-US" sz="1050" noProof="1" smtClean="0">
                <a:solidFill>
                  <a:srgbClr val="2B91AF"/>
                </a:solidFill>
                <a:highlight>
                  <a:srgbClr val="FFFFFF"/>
                </a:highlight>
                <a:latin typeface="Consolas" panose="020B0609020204030204" pitchFamily="49" charset="0"/>
              </a:rPr>
              <a:t>xsl:if</a:t>
            </a:r>
            <a:r>
              <a:rPr lang="en-US" sz="1050" noProof="1" smtClean="0">
                <a:solidFill>
                  <a:srgbClr val="0000FF"/>
                </a:solidFill>
                <a:highlight>
                  <a:srgbClr val="FFFFFF"/>
                </a:highlight>
                <a:latin typeface="Consolas" panose="020B0609020204030204" pitchFamily="49" charset="0"/>
              </a:rPr>
              <a:t>&gt;</a:t>
            </a:r>
            <a:endParaRPr lang="en-US" sz="1050" noProof="1" smtClean="0">
              <a:solidFill>
                <a:srgbClr val="000000"/>
              </a:solidFill>
              <a:highlight>
                <a:srgbClr val="FFFFFF"/>
              </a:highlight>
              <a:latin typeface="Consolas" panose="020B0609020204030204" pitchFamily="49" charset="0"/>
            </a:endParaRPr>
          </a:p>
          <a:p>
            <a:r>
              <a:rPr lang="pt-PT" sz="1050" dirty="0" smtClean="0">
                <a:solidFill>
                  <a:srgbClr val="0000FF"/>
                </a:solidFill>
                <a:highlight>
                  <a:srgbClr val="FFFFFF"/>
                </a:highlight>
                <a:latin typeface="Consolas" panose="020B0609020204030204" pitchFamily="49" charset="0"/>
              </a:rPr>
              <a:t>&lt;/</a:t>
            </a:r>
            <a:r>
              <a:rPr lang="pt-PT" sz="1050" dirty="0" smtClean="0">
                <a:solidFill>
                  <a:srgbClr val="2B91AF"/>
                </a:solidFill>
                <a:highlight>
                  <a:srgbClr val="FFFFFF"/>
                </a:highlight>
                <a:latin typeface="Consolas" panose="020B0609020204030204" pitchFamily="49" charset="0"/>
              </a:rPr>
              <a:t>x</a:t>
            </a:r>
            <a:r>
              <a:rPr lang="en-US" sz="1050" noProof="1" smtClean="0">
                <a:solidFill>
                  <a:srgbClr val="2B91AF"/>
                </a:solidFill>
                <a:highlight>
                  <a:srgbClr val="FFFFFF"/>
                </a:highlight>
                <a:latin typeface="Consolas" panose="020B0609020204030204" pitchFamily="49" charset="0"/>
              </a:rPr>
              <a:t>sl:for-each</a:t>
            </a:r>
            <a:r>
              <a:rPr lang="pt-PT" sz="1050" dirty="0" smtClean="0">
                <a:solidFill>
                  <a:srgbClr val="0000FF"/>
                </a:solidFill>
                <a:highlight>
                  <a:srgbClr val="FFFFFF"/>
                </a:highlight>
                <a:latin typeface="Consolas" panose="020B0609020204030204" pitchFamily="49" charset="0"/>
              </a:rPr>
              <a:t>&gt;</a:t>
            </a:r>
            <a:endParaRPr lang="pt-PT" sz="1050" dirty="0">
              <a:solidFill>
                <a:srgbClr val="000000"/>
              </a:solidFill>
              <a:highlight>
                <a:srgbClr val="FFFFFF"/>
              </a:highlight>
              <a:latin typeface="Consolas" panose="020B0609020204030204" pitchFamily="49" charset="0"/>
            </a:endParaRPr>
          </a:p>
          <a:p>
            <a:r>
              <a:rPr lang="pt-PT" sz="1050" dirty="0" smtClean="0">
                <a:solidFill>
                  <a:srgbClr val="0000FF"/>
                </a:solidFill>
                <a:highlight>
                  <a:srgbClr val="FFFFFF"/>
                </a:highlight>
                <a:latin typeface="Consolas" panose="020B0609020204030204" pitchFamily="49" charset="0"/>
              </a:rPr>
              <a:t>&lt;</a:t>
            </a:r>
            <a:r>
              <a:rPr lang="en-US" sz="1050" noProof="1" smtClean="0">
                <a:solidFill>
                  <a:srgbClr val="2B91AF"/>
                </a:solidFill>
                <a:highlight>
                  <a:srgbClr val="FFFFFF"/>
                </a:highlight>
                <a:latin typeface="Consolas" panose="020B0609020204030204" pitchFamily="49" charset="0"/>
              </a:rPr>
              <a:t>xsl:variable</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name</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var:v11</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select</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userCSharp:GetCumulativeSum(0</a:t>
            </a:r>
            <a:r>
              <a:rPr lang="pt-PT" sz="1050" dirty="0" smtClean="0">
                <a:solidFill>
                  <a:srgbClr val="0000FF"/>
                </a:solidFill>
                <a:highlight>
                  <a:srgbClr val="FFFFFF"/>
                </a:highlight>
                <a:latin typeface="Consolas" panose="020B0609020204030204" pitchFamily="49" charset="0"/>
              </a:rPr>
              <a:t>)</a:t>
            </a:r>
            <a:r>
              <a:rPr lang="pt-PT" sz="1050" dirty="0" smtClean="0">
                <a:solidFill>
                  <a:srgbClr val="000000"/>
                </a:solidFill>
                <a:highlight>
                  <a:srgbClr val="FFFFFF"/>
                </a:highlight>
                <a:latin typeface="Consolas" panose="020B0609020204030204" pitchFamily="49" charset="0"/>
              </a:rPr>
              <a:t>"</a:t>
            </a:r>
            <a:r>
              <a:rPr lang="pt-PT" sz="1050" dirty="0" smtClean="0">
                <a:solidFill>
                  <a:srgbClr val="0000FF"/>
                </a:solidFill>
                <a:highlight>
                  <a:srgbClr val="FFFFFF"/>
                </a:highlight>
                <a:latin typeface="Consolas" panose="020B0609020204030204" pitchFamily="49" charset="0"/>
              </a:rPr>
              <a:t> </a:t>
            </a:r>
            <a:r>
              <a:rPr lang="pt-PT" sz="1050" dirty="0">
                <a:solidFill>
                  <a:srgbClr val="0000FF"/>
                </a:solidFill>
                <a:highlight>
                  <a:srgbClr val="FFFFFF"/>
                </a:highlight>
                <a:latin typeface="Consolas" panose="020B0609020204030204" pitchFamily="49" charset="0"/>
              </a:rPr>
              <a:t>/&gt;</a:t>
            </a:r>
            <a:endParaRPr lang="pt-PT" sz="1050" dirty="0">
              <a:solidFill>
                <a:srgbClr val="000000"/>
              </a:solidFill>
              <a:highlight>
                <a:srgbClr val="FFFFFF"/>
              </a:highlight>
              <a:latin typeface="Consolas" panose="020B0609020204030204" pitchFamily="49" charset="0"/>
            </a:endParaRPr>
          </a:p>
          <a:p>
            <a:r>
              <a:rPr lang="pt-PT" sz="1050" dirty="0" smtClean="0">
                <a:solidFill>
                  <a:srgbClr val="0000FF"/>
                </a:solidFill>
                <a:highlight>
                  <a:srgbClr val="FFFFFF"/>
                </a:highlight>
                <a:latin typeface="Consolas" panose="020B0609020204030204" pitchFamily="49" charset="0"/>
              </a:rPr>
              <a:t>&lt;</a:t>
            </a:r>
            <a:r>
              <a:rPr lang="en-US" sz="1050" noProof="1" smtClean="0">
                <a:solidFill>
                  <a:srgbClr val="A31515"/>
                </a:solidFill>
                <a:highlight>
                  <a:srgbClr val="FFFFFF"/>
                </a:highlight>
                <a:latin typeface="Consolas" panose="020B0609020204030204" pitchFamily="49" charset="0"/>
              </a:rPr>
              <a:t>TotalInternational</a:t>
            </a:r>
            <a:r>
              <a:rPr lang="pt-PT" sz="1050" dirty="0" smtClean="0">
                <a:solidFill>
                  <a:srgbClr val="0000FF"/>
                </a:solidFill>
                <a:highlight>
                  <a:srgbClr val="FFFFFF"/>
                </a:highlight>
                <a:latin typeface="Consolas" panose="020B0609020204030204" pitchFamily="49" charset="0"/>
              </a:rPr>
              <a:t>&gt;</a:t>
            </a:r>
            <a:endParaRPr lang="pt-PT" sz="1050" dirty="0">
              <a:solidFill>
                <a:srgbClr val="000000"/>
              </a:solidFill>
              <a:highlight>
                <a:srgbClr val="FFFFFF"/>
              </a:highlight>
              <a:latin typeface="Consolas" panose="020B0609020204030204" pitchFamily="49" charset="0"/>
            </a:endParaRPr>
          </a:p>
          <a:p>
            <a:r>
              <a:rPr lang="pt-PT" sz="1050" dirty="0" smtClean="0">
                <a:solidFill>
                  <a:srgbClr val="0000FF"/>
                </a:solidFill>
                <a:highlight>
                  <a:srgbClr val="FFFFFF"/>
                </a:highlight>
                <a:latin typeface="Consolas" panose="020B0609020204030204" pitchFamily="49" charset="0"/>
              </a:rPr>
              <a:t>   &lt;</a:t>
            </a:r>
            <a:r>
              <a:rPr lang="en-US" sz="1050" noProof="1" smtClean="0">
                <a:solidFill>
                  <a:srgbClr val="2B91AF"/>
                </a:solidFill>
                <a:highlight>
                  <a:srgbClr val="FFFFFF"/>
                </a:highlight>
                <a:latin typeface="Consolas" panose="020B0609020204030204" pitchFamily="49" charset="0"/>
              </a:rPr>
              <a:t>xsl:value-of</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select</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$var:v11</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 /&gt;</a:t>
            </a:r>
            <a:endParaRPr lang="en-US" sz="1050" noProof="1" smtClean="0">
              <a:solidFill>
                <a:srgbClr val="000000"/>
              </a:solidFill>
              <a:highlight>
                <a:srgbClr val="FFFFFF"/>
              </a:highlight>
              <a:latin typeface="Consolas" panose="020B0609020204030204" pitchFamily="49" charset="0"/>
            </a:endParaRPr>
          </a:p>
          <a:p>
            <a:r>
              <a:rPr lang="en-US" sz="1050" noProof="1" smtClean="0">
                <a:solidFill>
                  <a:srgbClr val="0000FF"/>
                </a:solidFill>
                <a:highlight>
                  <a:srgbClr val="FFFFFF"/>
                </a:highlight>
                <a:latin typeface="Consolas" panose="020B0609020204030204" pitchFamily="49" charset="0"/>
              </a:rPr>
              <a:t>&lt;/</a:t>
            </a:r>
            <a:r>
              <a:rPr lang="en-US" sz="1050" noProof="1" smtClean="0">
                <a:solidFill>
                  <a:srgbClr val="A31515"/>
                </a:solidFill>
                <a:highlight>
                  <a:srgbClr val="FFFFFF"/>
                </a:highlight>
                <a:latin typeface="Consolas" panose="020B0609020204030204" pitchFamily="49" charset="0"/>
              </a:rPr>
              <a:t>TotalInternational</a:t>
            </a:r>
            <a:r>
              <a:rPr lang="en-US" sz="1050" noProof="1" smtClean="0">
                <a:solidFill>
                  <a:srgbClr val="0000FF"/>
                </a:solidFill>
                <a:highlight>
                  <a:srgbClr val="FFFFFF"/>
                </a:highlight>
                <a:latin typeface="Consolas" panose="020B0609020204030204" pitchFamily="49" charset="0"/>
              </a:rPr>
              <a:t>&gt;</a:t>
            </a:r>
            <a:endParaRPr lang="en-US" sz="1050" noProof="1">
              <a:solidFill>
                <a:srgbClr val="0000FF"/>
              </a:solidFill>
              <a:latin typeface="Consolas" panose="020B0609020204030204" pitchFamily="49" charset="0"/>
            </a:endParaRPr>
          </a:p>
        </p:txBody>
      </p:sp>
      <p:sp>
        <p:nvSpPr>
          <p:cNvPr id="4" name="Title 2"/>
          <p:cNvSpPr>
            <a:spLocks noGrp="1"/>
          </p:cNvSpPr>
          <p:nvPr>
            <p:ph type="title"/>
          </p:nvPr>
        </p:nvSpPr>
        <p:spPr/>
        <p:txBody>
          <a:bodyPr/>
          <a:lstStyle/>
          <a:p>
            <a:r>
              <a:rPr lang="en-US" b="1" dirty="0" smtClean="0"/>
              <a:t>Deconstructing a map</a:t>
            </a:r>
            <a:endParaRPr lang="en-US" dirty="0"/>
          </a:p>
        </p:txBody>
      </p:sp>
    </p:spTree>
    <p:extLst>
      <p:ext uri="{BB962C8B-B14F-4D97-AF65-F5344CB8AC3E}">
        <p14:creationId xmlns:p14="http://schemas.microsoft.com/office/powerpoint/2010/main" val="428088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4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609725" y="1481038"/>
            <a:ext cx="8972550" cy="4819650"/>
          </a:xfrm>
          <a:prstGeom prst="rect">
            <a:avLst/>
          </a:prstGeom>
        </p:spPr>
      </p:pic>
      <p:sp>
        <p:nvSpPr>
          <p:cNvPr id="7" name="Rectangle 6"/>
          <p:cNvSpPr/>
          <p:nvPr/>
        </p:nvSpPr>
        <p:spPr>
          <a:xfrm>
            <a:off x="1905000" y="3957233"/>
            <a:ext cx="8534400" cy="2549829"/>
          </a:xfrm>
          <a:prstGeom prst="rect">
            <a:avLst/>
          </a:prstGeom>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r>
              <a:rPr lang="en-US" sz="1050" dirty="0" smtClean="0">
                <a:solidFill>
                  <a:srgbClr val="0000FF"/>
                </a:solidFill>
                <a:highlight>
                  <a:srgbClr val="FFFFFF"/>
                </a:highlight>
                <a:latin typeface="Consolas" panose="020B0609020204030204" pitchFamily="49" charset="0"/>
              </a:rPr>
              <a:t>&lt;</a:t>
            </a:r>
            <a:r>
              <a:rPr lang="en-US" sz="1050" noProof="1" smtClean="0">
                <a:solidFill>
                  <a:srgbClr val="2B91AF"/>
                </a:solidFill>
                <a:highlight>
                  <a:srgbClr val="FFFFFF"/>
                </a:highlight>
                <a:latin typeface="Consolas" panose="020B0609020204030204" pitchFamily="49" charset="0"/>
              </a:rPr>
              <a:t>xsl:variable</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name</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var:v12</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select</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userCSharp:InitCumulativeSum(1</a:t>
            </a:r>
            <a:r>
              <a:rPr lang="en-US" sz="1050" dirty="0" smtClean="0">
                <a:solidFill>
                  <a:srgbClr val="0000FF"/>
                </a:solidFill>
                <a:highlight>
                  <a:srgbClr val="FFFFFF"/>
                </a:highlight>
                <a:latin typeface="Consolas" panose="020B0609020204030204" pitchFamily="49" charset="0"/>
              </a:rPr>
              <a:t>)</a:t>
            </a:r>
            <a:r>
              <a:rPr lang="en-US" sz="1050" dirty="0" smtClean="0">
                <a:solidFill>
                  <a:srgbClr val="000000"/>
                </a:solidFill>
                <a:highlight>
                  <a:srgbClr val="FFFFFF"/>
                </a:highlight>
                <a:latin typeface="Consolas" panose="020B0609020204030204" pitchFamily="49" charset="0"/>
              </a:rPr>
              <a:t>"</a:t>
            </a:r>
            <a:r>
              <a:rPr lang="en-US" sz="1050" dirty="0" smtClean="0">
                <a:solidFill>
                  <a:srgbClr val="0000FF"/>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/&gt;</a:t>
            </a:r>
            <a:endParaRPr lang="en-US" sz="1050" dirty="0">
              <a:solidFill>
                <a:srgbClr val="000000"/>
              </a:solidFill>
              <a:highlight>
                <a:srgbClr val="FFFFFF"/>
              </a:highlight>
              <a:latin typeface="Consolas" panose="020B0609020204030204" pitchFamily="49" charset="0"/>
            </a:endParaRPr>
          </a:p>
          <a:p>
            <a:r>
              <a:rPr lang="en-US" sz="1050" dirty="0" smtClean="0">
                <a:solidFill>
                  <a:srgbClr val="0000FF"/>
                </a:solidFill>
                <a:highlight>
                  <a:srgbClr val="FFFFFF"/>
                </a:highlight>
                <a:latin typeface="Consolas" panose="020B0609020204030204" pitchFamily="49" charset="0"/>
              </a:rPr>
              <a:t>&lt;</a:t>
            </a:r>
            <a:r>
              <a:rPr lang="en-US" sz="1050" noProof="1" smtClean="0">
                <a:solidFill>
                  <a:srgbClr val="2B91AF"/>
                </a:solidFill>
                <a:highlight>
                  <a:srgbClr val="FFFFFF"/>
                </a:highlight>
                <a:latin typeface="Consolas" panose="020B0609020204030204" pitchFamily="49" charset="0"/>
              </a:rPr>
              <a:t>xsl:for-each</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select</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/s0:PersonOrigin/PhoneCalls</a:t>
            </a:r>
            <a:r>
              <a:rPr lang="en-US" sz="1050" dirty="0" smtClean="0">
                <a:solidFill>
                  <a:srgbClr val="000000"/>
                </a:solidFill>
                <a:highlight>
                  <a:srgbClr val="FFFFFF"/>
                </a:highlight>
                <a:latin typeface="Consolas" panose="020B0609020204030204" pitchFamily="49" charset="0"/>
              </a:rPr>
              <a:t>"</a:t>
            </a:r>
            <a:r>
              <a:rPr lang="en-US" sz="1050" dirty="0" smtClean="0">
                <a:solidFill>
                  <a:srgbClr val="0000FF"/>
                </a:solidFill>
                <a:highlight>
                  <a:srgbClr val="FFFFFF"/>
                </a:highlight>
                <a:latin typeface="Consolas" panose="020B0609020204030204" pitchFamily="49" charset="0"/>
              </a:rPr>
              <a:t>&gt;</a:t>
            </a:r>
            <a:endParaRPr lang="en-US" sz="1050" dirty="0">
              <a:solidFill>
                <a:srgbClr val="000000"/>
              </a:solidFill>
              <a:highlight>
                <a:srgbClr val="FFFFFF"/>
              </a:highlight>
              <a:latin typeface="Consolas" panose="020B0609020204030204" pitchFamily="49" charset="0"/>
            </a:endParaRPr>
          </a:p>
          <a:p>
            <a:r>
              <a:rPr lang="nn-NO" sz="1050" dirty="0" smtClean="0">
                <a:solidFill>
                  <a:srgbClr val="0000FF"/>
                </a:solidFill>
                <a:highlight>
                  <a:srgbClr val="FFFFFF"/>
                </a:highlight>
                <a:latin typeface="Consolas" panose="020B0609020204030204" pitchFamily="49" charset="0"/>
              </a:rPr>
              <a:t>   &lt;</a:t>
            </a:r>
            <a:r>
              <a:rPr lang="nn-NO" sz="1050" dirty="0">
                <a:solidFill>
                  <a:srgbClr val="2B91AF"/>
                </a:solidFill>
                <a:highlight>
                  <a:srgbClr val="FFFFFF"/>
                </a:highlight>
                <a:latin typeface="Consolas" panose="020B0609020204030204" pitchFamily="49" charset="0"/>
              </a:rPr>
              <a:t>xsl:variable</a:t>
            </a:r>
            <a:r>
              <a:rPr lang="nn-NO" sz="1050" dirty="0">
                <a:solidFill>
                  <a:srgbClr val="0000FF"/>
                </a:solidFill>
                <a:highlight>
                  <a:srgbClr val="FFFFFF"/>
                </a:highlight>
                <a:latin typeface="Consolas" panose="020B0609020204030204" pitchFamily="49" charset="0"/>
              </a:rPr>
              <a:t> </a:t>
            </a:r>
            <a:r>
              <a:rPr lang="nn-NO" sz="1050" dirty="0">
                <a:solidFill>
                  <a:srgbClr val="FF0000"/>
                </a:solidFill>
                <a:highlight>
                  <a:srgbClr val="FFFFFF"/>
                </a:highlight>
                <a:latin typeface="Consolas" panose="020B0609020204030204" pitchFamily="49" charset="0"/>
              </a:rPr>
              <a:t>name</a:t>
            </a:r>
            <a:r>
              <a:rPr lang="nn-NO" sz="1050" dirty="0">
                <a:solidFill>
                  <a:srgbClr val="0000FF"/>
                </a:solidFill>
                <a:highlight>
                  <a:srgbClr val="FFFFFF"/>
                </a:highlight>
                <a:latin typeface="Consolas" panose="020B0609020204030204" pitchFamily="49" charset="0"/>
              </a:rPr>
              <a:t>=</a:t>
            </a:r>
            <a:r>
              <a:rPr lang="nn-NO" sz="1050" dirty="0">
                <a:solidFill>
                  <a:srgbClr val="000000"/>
                </a:solidFill>
                <a:highlight>
                  <a:srgbClr val="FFFFFF"/>
                </a:highlight>
                <a:latin typeface="Consolas" panose="020B0609020204030204" pitchFamily="49" charset="0"/>
              </a:rPr>
              <a:t>"</a:t>
            </a:r>
            <a:r>
              <a:rPr lang="nn-NO" sz="1050" dirty="0">
                <a:solidFill>
                  <a:srgbClr val="0000FF"/>
                </a:solidFill>
                <a:highlight>
                  <a:srgbClr val="FFFFFF"/>
                </a:highlight>
                <a:latin typeface="Consolas" panose="020B0609020204030204" pitchFamily="49" charset="0"/>
              </a:rPr>
              <a:t>var:v13</a:t>
            </a:r>
            <a:r>
              <a:rPr lang="nn-NO" sz="1050" dirty="0">
                <a:solidFill>
                  <a:srgbClr val="000000"/>
                </a:solidFill>
                <a:highlight>
                  <a:srgbClr val="FFFFFF"/>
                </a:highlight>
                <a:latin typeface="Consolas" panose="020B0609020204030204" pitchFamily="49" charset="0"/>
              </a:rPr>
              <a:t>"</a:t>
            </a:r>
            <a:r>
              <a:rPr lang="nn-NO" sz="1050" dirty="0">
                <a:solidFill>
                  <a:srgbClr val="0000FF"/>
                </a:solidFill>
                <a:highlight>
                  <a:srgbClr val="FFFFFF"/>
                </a:highlight>
                <a:latin typeface="Consolas" panose="020B0609020204030204" pitchFamily="49" charset="0"/>
              </a:rPr>
              <a:t> </a:t>
            </a:r>
            <a:r>
              <a:rPr lang="nn-NO" sz="1050" dirty="0">
                <a:solidFill>
                  <a:srgbClr val="FF0000"/>
                </a:solidFill>
                <a:highlight>
                  <a:srgbClr val="FFFFFF"/>
                </a:highlight>
                <a:latin typeface="Consolas" panose="020B0609020204030204" pitchFamily="49" charset="0"/>
              </a:rPr>
              <a:t>select</a:t>
            </a:r>
            <a:r>
              <a:rPr lang="nn-NO" sz="1050" dirty="0">
                <a:solidFill>
                  <a:srgbClr val="0000FF"/>
                </a:solidFill>
                <a:highlight>
                  <a:srgbClr val="FFFFFF"/>
                </a:highlight>
                <a:latin typeface="Consolas" panose="020B0609020204030204" pitchFamily="49" charset="0"/>
              </a:rPr>
              <a:t>=</a:t>
            </a:r>
            <a:r>
              <a:rPr lang="nn-NO" sz="1050" dirty="0">
                <a:solidFill>
                  <a:srgbClr val="000000"/>
                </a:solidFill>
                <a:highlight>
                  <a:srgbClr val="FFFFFF"/>
                </a:highlight>
                <a:latin typeface="Consolas" panose="020B0609020204030204" pitchFamily="49" charset="0"/>
              </a:rPr>
              <a:t>"</a:t>
            </a:r>
            <a:r>
              <a:rPr lang="nn-NO" sz="1050" dirty="0">
                <a:solidFill>
                  <a:srgbClr val="0000FF"/>
                </a:solidFill>
                <a:highlight>
                  <a:srgbClr val="FFFFFF"/>
                </a:highlight>
                <a:latin typeface="Consolas" panose="020B0609020204030204" pitchFamily="49" charset="0"/>
              </a:rPr>
              <a:t>string(@PhoneNumber)</a:t>
            </a:r>
            <a:r>
              <a:rPr lang="nn-NO" sz="1050" dirty="0">
                <a:solidFill>
                  <a:srgbClr val="000000"/>
                </a:solidFill>
                <a:highlight>
                  <a:srgbClr val="FFFFFF"/>
                </a:highlight>
                <a:latin typeface="Consolas" panose="020B0609020204030204" pitchFamily="49" charset="0"/>
              </a:rPr>
              <a:t>"</a:t>
            </a:r>
            <a:r>
              <a:rPr lang="nn-NO" sz="1050" dirty="0">
                <a:solidFill>
                  <a:srgbClr val="0000FF"/>
                </a:solidFill>
                <a:highlight>
                  <a:srgbClr val="FFFFFF"/>
                </a:highlight>
                <a:latin typeface="Consolas" panose="020B0609020204030204" pitchFamily="49" charset="0"/>
              </a:rPr>
              <a:t> /&gt;</a:t>
            </a:r>
            <a:endParaRPr lang="nn-NO" sz="1050" dirty="0">
              <a:solidFill>
                <a:srgbClr val="000000"/>
              </a:solidFill>
              <a:highlight>
                <a:srgbClr val="FFFFFF"/>
              </a:highlight>
              <a:latin typeface="Consolas" panose="020B0609020204030204" pitchFamily="49" charset="0"/>
            </a:endParaRPr>
          </a:p>
          <a:p>
            <a:r>
              <a:rPr lang="en-US" sz="1050" dirty="0">
                <a:solidFill>
                  <a:srgbClr val="0000FF"/>
                </a:solidFill>
                <a:highlight>
                  <a:srgbClr val="FFFFFF"/>
                </a:highlight>
                <a:latin typeface="Consolas" panose="020B0609020204030204" pitchFamily="49" charset="0"/>
              </a:rPr>
              <a:t>   </a:t>
            </a:r>
            <a:r>
              <a:rPr lang="en-US" sz="1050" dirty="0" smtClean="0">
                <a:solidFill>
                  <a:srgbClr val="0000FF"/>
                </a:solidFill>
                <a:highlight>
                  <a:srgbClr val="FFFFFF"/>
                </a:highlight>
                <a:latin typeface="Consolas" panose="020B0609020204030204" pitchFamily="49" charset="0"/>
              </a:rPr>
              <a:t>&lt;</a:t>
            </a:r>
            <a:r>
              <a:rPr lang="en-US" sz="1050" noProof="1" smtClean="0">
                <a:solidFill>
                  <a:srgbClr val="2B91AF"/>
                </a:solidFill>
                <a:highlight>
                  <a:srgbClr val="FFFFFF"/>
                </a:highlight>
                <a:latin typeface="Consolas" panose="020B0609020204030204" pitchFamily="49" charset="0"/>
              </a:rPr>
              <a:t>xsl:variable</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name</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var:v14</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select</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userCSharp:StringLeft($var:v13 , </a:t>
            </a:r>
            <a:r>
              <a:rPr lang="en-US" sz="1050" noProof="1" smtClean="0">
                <a:solidFill>
                  <a:srgbClr val="FF0000"/>
                </a:solidFill>
                <a:highlight>
                  <a:srgbClr val="FFFFFF"/>
                </a:highlight>
                <a:latin typeface="Consolas" panose="020B0609020204030204" pitchFamily="49" charset="0"/>
              </a:rPr>
              <a:t>&amp;quot;</a:t>
            </a:r>
            <a:r>
              <a:rPr lang="en-US" sz="1050" noProof="1" smtClean="0">
                <a:solidFill>
                  <a:srgbClr val="0000FF"/>
                </a:solidFill>
                <a:highlight>
                  <a:srgbClr val="FFFFFF"/>
                </a:highlight>
                <a:latin typeface="Consolas" panose="020B0609020204030204" pitchFamily="49" charset="0"/>
              </a:rPr>
              <a:t>4</a:t>
            </a:r>
            <a:r>
              <a:rPr lang="en-US" sz="1050" noProof="1" smtClean="0">
                <a:solidFill>
                  <a:srgbClr val="FF0000"/>
                </a:solidFill>
                <a:highlight>
                  <a:srgbClr val="FFFFFF"/>
                </a:highlight>
                <a:latin typeface="Consolas" panose="020B0609020204030204" pitchFamily="49" charset="0"/>
              </a:rPr>
              <a:t>&amp;quot;</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 /&gt;</a:t>
            </a:r>
            <a:endParaRPr lang="en-US" sz="1050" noProof="1" smtClean="0">
              <a:solidFill>
                <a:srgbClr val="000000"/>
              </a:solidFill>
              <a:highlight>
                <a:srgbClr val="FFFFFF"/>
              </a:highlight>
              <a:latin typeface="Consolas" panose="020B0609020204030204" pitchFamily="49" charset="0"/>
            </a:endParaRPr>
          </a:p>
          <a:p>
            <a:r>
              <a:rPr lang="en-US" sz="1050" noProof="1" smtClean="0">
                <a:solidFill>
                  <a:srgbClr val="0000FF"/>
                </a:solidFill>
                <a:highlight>
                  <a:srgbClr val="FFFFFF"/>
                </a:highlight>
                <a:latin typeface="Consolas" panose="020B0609020204030204" pitchFamily="49" charset="0"/>
              </a:rPr>
              <a:t>   &lt;</a:t>
            </a:r>
            <a:r>
              <a:rPr lang="en-US" sz="1050" noProof="1" smtClean="0">
                <a:solidFill>
                  <a:srgbClr val="2B91AF"/>
                </a:solidFill>
                <a:highlight>
                  <a:srgbClr val="FFFFFF"/>
                </a:highlight>
                <a:latin typeface="Consolas" panose="020B0609020204030204" pitchFamily="49" charset="0"/>
              </a:rPr>
              <a:t>xsl:variable</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name</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var:v15</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select</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userCSharp:LogicalEq(string($var:v14) , </a:t>
            </a:r>
            <a:r>
              <a:rPr lang="en-US" sz="1050" noProof="1" smtClean="0">
                <a:solidFill>
                  <a:srgbClr val="FF0000"/>
                </a:solidFill>
                <a:highlight>
                  <a:srgbClr val="FFFFFF"/>
                </a:highlight>
                <a:latin typeface="Consolas" panose="020B0609020204030204" pitchFamily="49" charset="0"/>
              </a:rPr>
              <a:t>&amp;quot;</a:t>
            </a:r>
            <a:r>
              <a:rPr lang="en-US" sz="1050" noProof="1" smtClean="0">
                <a:solidFill>
                  <a:srgbClr val="0000FF"/>
                </a:solidFill>
                <a:highlight>
                  <a:srgbClr val="FFFFFF"/>
                </a:highlight>
                <a:latin typeface="Consolas" panose="020B0609020204030204" pitchFamily="49" charset="0"/>
              </a:rPr>
              <a:t>+351</a:t>
            </a:r>
            <a:r>
              <a:rPr lang="en-US" sz="1050" noProof="1" smtClean="0">
                <a:solidFill>
                  <a:srgbClr val="FF0000"/>
                </a:solidFill>
                <a:highlight>
                  <a:srgbClr val="FFFFFF"/>
                </a:highlight>
                <a:latin typeface="Consolas" panose="020B0609020204030204" pitchFamily="49" charset="0"/>
              </a:rPr>
              <a:t>&amp;quot</a:t>
            </a:r>
            <a:r>
              <a:rPr lang="en-US" sz="1050" dirty="0" smtClean="0">
                <a:solidFill>
                  <a:srgbClr val="FF0000"/>
                </a:solidFill>
                <a:highlight>
                  <a:srgbClr val="FFFFFF"/>
                </a:highlight>
                <a:latin typeface="Consolas" panose="020B0609020204030204" pitchFamily="49" charset="0"/>
              </a:rPr>
              <a:t>;</a:t>
            </a:r>
            <a:r>
              <a:rPr lang="en-US" sz="1050" dirty="0" smtClean="0">
                <a:solidFill>
                  <a:srgbClr val="0000FF"/>
                </a:solidFill>
                <a:highlight>
                  <a:srgbClr val="FFFFFF"/>
                </a:highlight>
                <a:latin typeface="Consolas" panose="020B0609020204030204" pitchFamily="49" charset="0"/>
              </a:rPr>
              <a:t>)</a:t>
            </a:r>
            <a:r>
              <a:rPr lang="en-US" sz="1050" dirty="0" smtClean="0">
                <a:solidFill>
                  <a:srgbClr val="000000"/>
                </a:solidFill>
                <a:highlight>
                  <a:srgbClr val="FFFFFF"/>
                </a:highlight>
                <a:latin typeface="Consolas" panose="020B0609020204030204" pitchFamily="49" charset="0"/>
              </a:rPr>
              <a:t>"</a:t>
            </a:r>
            <a:r>
              <a:rPr lang="en-US" sz="1050" dirty="0" smtClean="0">
                <a:solidFill>
                  <a:srgbClr val="0000FF"/>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/&gt;</a:t>
            </a:r>
            <a:endParaRPr lang="en-US" sz="1050" dirty="0">
              <a:solidFill>
                <a:srgbClr val="000000"/>
              </a:solidFill>
              <a:highlight>
                <a:srgbClr val="FFFFFF"/>
              </a:highlight>
              <a:latin typeface="Consolas" panose="020B0609020204030204" pitchFamily="49" charset="0"/>
            </a:endParaRPr>
          </a:p>
          <a:p>
            <a:r>
              <a:rPr lang="en-US" sz="1050" dirty="0">
                <a:solidFill>
                  <a:srgbClr val="0000FF"/>
                </a:solidFill>
                <a:highlight>
                  <a:srgbClr val="FFFFFF"/>
                </a:highlight>
                <a:latin typeface="Consolas" panose="020B0609020204030204" pitchFamily="49" charset="0"/>
              </a:rPr>
              <a:t>   </a:t>
            </a:r>
            <a:r>
              <a:rPr lang="en-US" sz="1050" dirty="0" smtClean="0">
                <a:solidFill>
                  <a:srgbClr val="0000FF"/>
                </a:solidFill>
                <a:highlight>
                  <a:srgbClr val="FFFFFF"/>
                </a:highlight>
                <a:latin typeface="Consolas" panose="020B0609020204030204" pitchFamily="49" charset="0"/>
              </a:rPr>
              <a:t>&lt;</a:t>
            </a:r>
            <a:r>
              <a:rPr lang="en-US" sz="1050" noProof="1" smtClean="0">
                <a:solidFill>
                  <a:srgbClr val="2B91AF"/>
                </a:solidFill>
                <a:highlight>
                  <a:srgbClr val="FFFFFF"/>
                </a:highlight>
                <a:latin typeface="Consolas" panose="020B0609020204030204" pitchFamily="49" charset="0"/>
              </a:rPr>
              <a:t>xsl:if</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test</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string($var:v15)='true'</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&gt;</a:t>
            </a:r>
            <a:endParaRPr lang="en-US" sz="1050" noProof="1" smtClean="0">
              <a:solidFill>
                <a:srgbClr val="000000"/>
              </a:solidFill>
              <a:highlight>
                <a:srgbClr val="FFFFFF"/>
              </a:highlight>
              <a:latin typeface="Consolas" panose="020B0609020204030204" pitchFamily="49" charset="0"/>
            </a:endParaRPr>
          </a:p>
          <a:p>
            <a:r>
              <a:rPr lang="nn-NO" sz="1050" dirty="0" smtClean="0">
                <a:solidFill>
                  <a:srgbClr val="0000FF"/>
                </a:solidFill>
                <a:highlight>
                  <a:srgbClr val="FFFFFF"/>
                </a:highlight>
                <a:latin typeface="Consolas" panose="020B0609020204030204" pitchFamily="49" charset="0"/>
              </a:rPr>
              <a:t>      &lt;</a:t>
            </a:r>
            <a:r>
              <a:rPr lang="nn-NO" sz="1050" dirty="0">
                <a:solidFill>
                  <a:srgbClr val="2B91AF"/>
                </a:solidFill>
                <a:highlight>
                  <a:srgbClr val="FFFFFF"/>
                </a:highlight>
                <a:latin typeface="Consolas" panose="020B0609020204030204" pitchFamily="49" charset="0"/>
              </a:rPr>
              <a:t>xsl:variable</a:t>
            </a:r>
            <a:r>
              <a:rPr lang="nn-NO" sz="1050" dirty="0">
                <a:solidFill>
                  <a:srgbClr val="0000FF"/>
                </a:solidFill>
                <a:highlight>
                  <a:srgbClr val="FFFFFF"/>
                </a:highlight>
                <a:latin typeface="Consolas" panose="020B0609020204030204" pitchFamily="49" charset="0"/>
              </a:rPr>
              <a:t> </a:t>
            </a:r>
            <a:r>
              <a:rPr lang="nn-NO" sz="1050" dirty="0">
                <a:solidFill>
                  <a:srgbClr val="FF0000"/>
                </a:solidFill>
                <a:highlight>
                  <a:srgbClr val="FFFFFF"/>
                </a:highlight>
                <a:latin typeface="Consolas" panose="020B0609020204030204" pitchFamily="49" charset="0"/>
              </a:rPr>
              <a:t>name</a:t>
            </a:r>
            <a:r>
              <a:rPr lang="nn-NO" sz="1050" dirty="0">
                <a:solidFill>
                  <a:srgbClr val="0000FF"/>
                </a:solidFill>
                <a:highlight>
                  <a:srgbClr val="FFFFFF"/>
                </a:highlight>
                <a:latin typeface="Consolas" panose="020B0609020204030204" pitchFamily="49" charset="0"/>
              </a:rPr>
              <a:t>=</a:t>
            </a:r>
            <a:r>
              <a:rPr lang="nn-NO" sz="1050" dirty="0">
                <a:solidFill>
                  <a:srgbClr val="000000"/>
                </a:solidFill>
                <a:highlight>
                  <a:srgbClr val="FFFFFF"/>
                </a:highlight>
                <a:latin typeface="Consolas" panose="020B0609020204030204" pitchFamily="49" charset="0"/>
              </a:rPr>
              <a:t>"</a:t>
            </a:r>
            <a:r>
              <a:rPr lang="nn-NO" sz="1050" dirty="0">
                <a:solidFill>
                  <a:srgbClr val="0000FF"/>
                </a:solidFill>
                <a:highlight>
                  <a:srgbClr val="FFFFFF"/>
                </a:highlight>
                <a:latin typeface="Consolas" panose="020B0609020204030204" pitchFamily="49" charset="0"/>
              </a:rPr>
              <a:t>var:v16</a:t>
            </a:r>
            <a:r>
              <a:rPr lang="nn-NO" sz="1050" dirty="0">
                <a:solidFill>
                  <a:srgbClr val="000000"/>
                </a:solidFill>
                <a:highlight>
                  <a:srgbClr val="FFFFFF"/>
                </a:highlight>
                <a:latin typeface="Consolas" panose="020B0609020204030204" pitchFamily="49" charset="0"/>
              </a:rPr>
              <a:t>"</a:t>
            </a:r>
            <a:r>
              <a:rPr lang="nn-NO" sz="1050" dirty="0">
                <a:solidFill>
                  <a:srgbClr val="0000FF"/>
                </a:solidFill>
                <a:highlight>
                  <a:srgbClr val="FFFFFF"/>
                </a:highlight>
                <a:latin typeface="Consolas" panose="020B0609020204030204" pitchFamily="49" charset="0"/>
              </a:rPr>
              <a:t> </a:t>
            </a:r>
            <a:r>
              <a:rPr lang="nn-NO" sz="1050" dirty="0">
                <a:solidFill>
                  <a:srgbClr val="FF0000"/>
                </a:solidFill>
                <a:highlight>
                  <a:srgbClr val="FFFFFF"/>
                </a:highlight>
                <a:latin typeface="Consolas" panose="020B0609020204030204" pitchFamily="49" charset="0"/>
              </a:rPr>
              <a:t>select</a:t>
            </a:r>
            <a:r>
              <a:rPr lang="nn-NO" sz="1050" dirty="0">
                <a:solidFill>
                  <a:srgbClr val="0000FF"/>
                </a:solidFill>
                <a:highlight>
                  <a:srgbClr val="FFFFFF"/>
                </a:highlight>
                <a:latin typeface="Consolas" panose="020B0609020204030204" pitchFamily="49" charset="0"/>
              </a:rPr>
              <a:t>=</a:t>
            </a:r>
            <a:r>
              <a:rPr lang="nn-NO" sz="1050" dirty="0">
                <a:solidFill>
                  <a:srgbClr val="000000"/>
                </a:solidFill>
                <a:highlight>
                  <a:srgbClr val="FFFFFF"/>
                </a:highlight>
                <a:latin typeface="Consolas" panose="020B0609020204030204" pitchFamily="49" charset="0"/>
              </a:rPr>
              <a:t>"</a:t>
            </a:r>
            <a:r>
              <a:rPr lang="nn-NO" sz="1050" dirty="0">
                <a:solidFill>
                  <a:srgbClr val="0000FF"/>
                </a:solidFill>
                <a:highlight>
                  <a:srgbClr val="FFFFFF"/>
                </a:highlight>
                <a:latin typeface="Consolas" panose="020B0609020204030204" pitchFamily="49" charset="0"/>
              </a:rPr>
              <a:t>@Cost</a:t>
            </a:r>
            <a:r>
              <a:rPr lang="nn-NO" sz="1050" dirty="0">
                <a:solidFill>
                  <a:srgbClr val="000000"/>
                </a:solidFill>
                <a:highlight>
                  <a:srgbClr val="FFFFFF"/>
                </a:highlight>
                <a:latin typeface="Consolas" panose="020B0609020204030204" pitchFamily="49" charset="0"/>
              </a:rPr>
              <a:t>"</a:t>
            </a:r>
            <a:r>
              <a:rPr lang="nn-NO" sz="1050" dirty="0">
                <a:solidFill>
                  <a:srgbClr val="0000FF"/>
                </a:solidFill>
                <a:highlight>
                  <a:srgbClr val="FFFFFF"/>
                </a:highlight>
                <a:latin typeface="Consolas" panose="020B0609020204030204" pitchFamily="49" charset="0"/>
              </a:rPr>
              <a:t> /&gt;</a:t>
            </a:r>
            <a:endParaRPr lang="nn-NO" sz="1050" dirty="0">
              <a:solidFill>
                <a:srgbClr val="000000"/>
              </a:solidFill>
              <a:highlight>
                <a:srgbClr val="FFFFFF"/>
              </a:highlight>
              <a:latin typeface="Consolas" panose="020B0609020204030204" pitchFamily="49" charset="0"/>
            </a:endParaRPr>
          </a:p>
          <a:p>
            <a:r>
              <a:rPr lang="en-US" sz="1050" dirty="0" smtClean="0">
                <a:solidFill>
                  <a:srgbClr val="0000FF"/>
                </a:solidFill>
                <a:highlight>
                  <a:srgbClr val="FFFFFF"/>
                </a:highlight>
                <a:latin typeface="Consolas" panose="020B0609020204030204" pitchFamily="49" charset="0"/>
              </a:rPr>
              <a:t>      &lt;</a:t>
            </a:r>
            <a:r>
              <a:rPr lang="en-US" sz="1050" noProof="1" smtClean="0">
                <a:solidFill>
                  <a:srgbClr val="2B91AF"/>
                </a:solidFill>
                <a:highlight>
                  <a:srgbClr val="FFFFFF"/>
                </a:highlight>
                <a:latin typeface="Consolas" panose="020B0609020204030204" pitchFamily="49" charset="0"/>
              </a:rPr>
              <a:t>xsl:variable</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name</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var:v17</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select</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userCSharp:AddToCumulativeSum(1,string($var:v16),</a:t>
            </a:r>
            <a:r>
              <a:rPr lang="en-US" sz="1050" noProof="1" smtClean="0">
                <a:solidFill>
                  <a:srgbClr val="FF0000"/>
                </a:solidFill>
                <a:highlight>
                  <a:srgbClr val="FFFFFF"/>
                </a:highlight>
                <a:latin typeface="Consolas" panose="020B0609020204030204" pitchFamily="49" charset="0"/>
              </a:rPr>
              <a:t>&amp;quot;</a:t>
            </a:r>
            <a:r>
              <a:rPr lang="en-US" sz="1050" noProof="1" smtClean="0">
                <a:solidFill>
                  <a:srgbClr val="0000FF"/>
                </a:solidFill>
                <a:highlight>
                  <a:srgbClr val="FFFFFF"/>
                </a:highlight>
                <a:latin typeface="Consolas" panose="020B0609020204030204" pitchFamily="49" charset="0"/>
              </a:rPr>
              <a:t>1000</a:t>
            </a:r>
            <a:r>
              <a:rPr lang="en-US" sz="1050" noProof="1" smtClean="0">
                <a:solidFill>
                  <a:srgbClr val="FF0000"/>
                </a:solidFill>
                <a:highlight>
                  <a:srgbClr val="FFFFFF"/>
                </a:highlight>
                <a:latin typeface="Consolas" panose="020B0609020204030204" pitchFamily="49" charset="0"/>
              </a:rPr>
              <a:t>&amp;quot;</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 /&gt;</a:t>
            </a:r>
            <a:endParaRPr lang="en-US" sz="1050" noProof="1" smtClean="0">
              <a:solidFill>
                <a:srgbClr val="000000"/>
              </a:solidFill>
              <a:highlight>
                <a:srgbClr val="FFFFFF"/>
              </a:highlight>
              <a:latin typeface="Consolas" panose="020B0609020204030204" pitchFamily="49" charset="0"/>
            </a:endParaRPr>
          </a:p>
          <a:p>
            <a:r>
              <a:rPr lang="en-US" sz="1050" noProof="1" smtClean="0">
                <a:solidFill>
                  <a:srgbClr val="0000FF"/>
                </a:solidFill>
                <a:highlight>
                  <a:srgbClr val="FFFFFF"/>
                </a:highlight>
                <a:latin typeface="Consolas" panose="020B0609020204030204" pitchFamily="49" charset="0"/>
              </a:rPr>
              <a:t>   &lt;/</a:t>
            </a:r>
            <a:r>
              <a:rPr lang="en-US" sz="1050" noProof="1" smtClean="0">
                <a:solidFill>
                  <a:srgbClr val="2B91AF"/>
                </a:solidFill>
                <a:highlight>
                  <a:srgbClr val="FFFFFF"/>
                </a:highlight>
                <a:latin typeface="Consolas" panose="020B0609020204030204" pitchFamily="49" charset="0"/>
              </a:rPr>
              <a:t>xsl:if</a:t>
            </a:r>
            <a:r>
              <a:rPr lang="en-US" sz="1050" noProof="1" smtClean="0">
                <a:solidFill>
                  <a:srgbClr val="0000FF"/>
                </a:solidFill>
                <a:highlight>
                  <a:srgbClr val="FFFFFF"/>
                </a:highlight>
                <a:latin typeface="Consolas" panose="020B0609020204030204" pitchFamily="49" charset="0"/>
              </a:rPr>
              <a:t>&gt;</a:t>
            </a:r>
            <a:endParaRPr lang="en-US" sz="1050" noProof="1" smtClean="0">
              <a:solidFill>
                <a:srgbClr val="000000"/>
              </a:solidFill>
              <a:highlight>
                <a:srgbClr val="FFFFFF"/>
              </a:highlight>
              <a:latin typeface="Consolas" panose="020B0609020204030204" pitchFamily="49" charset="0"/>
            </a:endParaRPr>
          </a:p>
          <a:p>
            <a:r>
              <a:rPr lang="en-US" sz="1050" noProof="1" smtClean="0">
                <a:solidFill>
                  <a:srgbClr val="0000FF"/>
                </a:solidFill>
                <a:highlight>
                  <a:srgbClr val="FFFFFF"/>
                </a:highlight>
                <a:latin typeface="Consolas" panose="020B0609020204030204" pitchFamily="49" charset="0"/>
              </a:rPr>
              <a:t>&lt;/</a:t>
            </a:r>
            <a:r>
              <a:rPr lang="en-US" sz="1050" noProof="1" smtClean="0">
                <a:solidFill>
                  <a:srgbClr val="2B91AF"/>
                </a:solidFill>
                <a:highlight>
                  <a:srgbClr val="FFFFFF"/>
                </a:highlight>
                <a:latin typeface="Consolas" panose="020B0609020204030204" pitchFamily="49" charset="0"/>
              </a:rPr>
              <a:t>xsl:for-each</a:t>
            </a:r>
            <a:r>
              <a:rPr lang="en-US" sz="1050" noProof="1" smtClean="0">
                <a:solidFill>
                  <a:srgbClr val="0000FF"/>
                </a:solidFill>
                <a:highlight>
                  <a:srgbClr val="FFFFFF"/>
                </a:highlight>
                <a:latin typeface="Consolas" panose="020B0609020204030204" pitchFamily="49" charset="0"/>
              </a:rPr>
              <a:t>&gt;</a:t>
            </a:r>
            <a:endParaRPr lang="en-US" sz="1050" noProof="1" smtClean="0">
              <a:solidFill>
                <a:srgbClr val="000000"/>
              </a:solidFill>
              <a:highlight>
                <a:srgbClr val="FFFFFF"/>
              </a:highlight>
              <a:latin typeface="Consolas" panose="020B0609020204030204" pitchFamily="49" charset="0"/>
            </a:endParaRPr>
          </a:p>
          <a:p>
            <a:r>
              <a:rPr lang="en-US" sz="1050" noProof="1" smtClean="0">
                <a:solidFill>
                  <a:srgbClr val="0000FF"/>
                </a:solidFill>
                <a:highlight>
                  <a:srgbClr val="FFFFFF"/>
                </a:highlight>
                <a:latin typeface="Consolas" panose="020B0609020204030204" pitchFamily="49" charset="0"/>
              </a:rPr>
              <a:t>&lt;</a:t>
            </a:r>
            <a:r>
              <a:rPr lang="en-US" sz="1050" noProof="1" smtClean="0">
                <a:solidFill>
                  <a:srgbClr val="2B91AF"/>
                </a:solidFill>
                <a:highlight>
                  <a:srgbClr val="FFFFFF"/>
                </a:highlight>
                <a:latin typeface="Consolas" panose="020B0609020204030204" pitchFamily="49" charset="0"/>
              </a:rPr>
              <a:t>xsl:variable</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name</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var:v18</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select</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userCSharp:GetCumulativeSum(1)</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 /&gt;</a:t>
            </a:r>
            <a:endParaRPr lang="en-US" sz="1050" noProof="1" smtClean="0">
              <a:solidFill>
                <a:srgbClr val="000000"/>
              </a:solidFill>
              <a:highlight>
                <a:srgbClr val="FFFFFF"/>
              </a:highlight>
              <a:latin typeface="Consolas" panose="020B0609020204030204" pitchFamily="49" charset="0"/>
            </a:endParaRPr>
          </a:p>
          <a:p>
            <a:r>
              <a:rPr lang="en-US" sz="1050" noProof="1" smtClean="0">
                <a:solidFill>
                  <a:srgbClr val="0000FF"/>
                </a:solidFill>
                <a:highlight>
                  <a:srgbClr val="FFFFFF"/>
                </a:highlight>
                <a:latin typeface="Consolas" panose="020B0609020204030204" pitchFamily="49" charset="0"/>
              </a:rPr>
              <a:t>&lt;</a:t>
            </a:r>
            <a:r>
              <a:rPr lang="en-US" sz="1050" noProof="1" smtClean="0">
                <a:solidFill>
                  <a:srgbClr val="A31515"/>
                </a:solidFill>
                <a:highlight>
                  <a:srgbClr val="FFFFFF"/>
                </a:highlight>
                <a:latin typeface="Consolas" panose="020B0609020204030204" pitchFamily="49" charset="0"/>
              </a:rPr>
              <a:t>TotalNational</a:t>
            </a:r>
            <a:r>
              <a:rPr lang="en-US" sz="1050" noProof="1" smtClean="0">
                <a:solidFill>
                  <a:srgbClr val="0000FF"/>
                </a:solidFill>
                <a:highlight>
                  <a:srgbClr val="FFFFFF"/>
                </a:highlight>
                <a:latin typeface="Consolas" panose="020B0609020204030204" pitchFamily="49" charset="0"/>
              </a:rPr>
              <a:t>&gt;</a:t>
            </a:r>
            <a:endParaRPr lang="en-US" sz="1050" noProof="1" smtClean="0">
              <a:solidFill>
                <a:srgbClr val="000000"/>
              </a:solidFill>
              <a:highlight>
                <a:srgbClr val="FFFFFF"/>
              </a:highlight>
              <a:latin typeface="Consolas" panose="020B0609020204030204" pitchFamily="49" charset="0"/>
            </a:endParaRPr>
          </a:p>
          <a:p>
            <a:r>
              <a:rPr lang="en-US" sz="1050" noProof="1" smtClean="0">
                <a:solidFill>
                  <a:srgbClr val="0000FF"/>
                </a:solidFill>
                <a:highlight>
                  <a:srgbClr val="FFFFFF"/>
                </a:highlight>
                <a:latin typeface="Consolas" panose="020B0609020204030204" pitchFamily="49" charset="0"/>
              </a:rPr>
              <a:t>   &lt;</a:t>
            </a:r>
            <a:r>
              <a:rPr lang="en-US" sz="1050" noProof="1" smtClean="0">
                <a:solidFill>
                  <a:srgbClr val="2B91AF"/>
                </a:solidFill>
                <a:highlight>
                  <a:srgbClr val="FFFFFF"/>
                </a:highlight>
                <a:latin typeface="Consolas" panose="020B0609020204030204" pitchFamily="49" charset="0"/>
              </a:rPr>
              <a:t>xsl:value-of</a:t>
            </a:r>
            <a:r>
              <a:rPr lang="en-US" sz="1050" noProof="1" smtClean="0">
                <a:solidFill>
                  <a:srgbClr val="0000FF"/>
                </a:solidFill>
                <a:highlight>
                  <a:srgbClr val="FFFFFF"/>
                </a:highlight>
                <a:latin typeface="Consolas" panose="020B0609020204030204" pitchFamily="49" charset="0"/>
              </a:rPr>
              <a:t> </a:t>
            </a:r>
            <a:r>
              <a:rPr lang="en-US" sz="1050" noProof="1" smtClean="0">
                <a:solidFill>
                  <a:srgbClr val="FF0000"/>
                </a:solidFill>
                <a:highlight>
                  <a:srgbClr val="FFFFFF"/>
                </a:highlight>
                <a:latin typeface="Consolas" panose="020B0609020204030204" pitchFamily="49" charset="0"/>
              </a:rPr>
              <a:t>select</a:t>
            </a:r>
            <a:r>
              <a:rPr lang="en-US" sz="1050" noProof="1" smtClean="0">
                <a:solidFill>
                  <a:srgbClr val="0000FF"/>
                </a:solidFill>
                <a:highlight>
                  <a:srgbClr val="FFFFFF"/>
                </a:highlight>
                <a:latin typeface="Consolas" panose="020B0609020204030204" pitchFamily="49" charset="0"/>
              </a:rPr>
              <a:t>=</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$var:v18</a:t>
            </a:r>
            <a:r>
              <a:rPr lang="en-US" sz="1050" noProof="1" smtClean="0">
                <a:solidFill>
                  <a:srgbClr val="000000"/>
                </a:solidFill>
                <a:highlight>
                  <a:srgbClr val="FFFFFF"/>
                </a:highlight>
                <a:latin typeface="Consolas" panose="020B0609020204030204" pitchFamily="49" charset="0"/>
              </a:rPr>
              <a:t>"</a:t>
            </a:r>
            <a:r>
              <a:rPr lang="en-US" sz="1050" noProof="1" smtClean="0">
                <a:solidFill>
                  <a:srgbClr val="0000FF"/>
                </a:solidFill>
                <a:highlight>
                  <a:srgbClr val="FFFFFF"/>
                </a:highlight>
                <a:latin typeface="Consolas" panose="020B0609020204030204" pitchFamily="49" charset="0"/>
              </a:rPr>
              <a:t> /&gt;</a:t>
            </a:r>
            <a:endParaRPr lang="en-US" sz="1050" noProof="1" smtClean="0">
              <a:solidFill>
                <a:srgbClr val="000000"/>
              </a:solidFill>
              <a:highlight>
                <a:srgbClr val="FFFFFF"/>
              </a:highlight>
              <a:latin typeface="Consolas" panose="020B0609020204030204" pitchFamily="49" charset="0"/>
            </a:endParaRPr>
          </a:p>
          <a:p>
            <a:r>
              <a:rPr lang="en-US" sz="1050" noProof="1" smtClean="0">
                <a:solidFill>
                  <a:srgbClr val="0000FF"/>
                </a:solidFill>
                <a:highlight>
                  <a:srgbClr val="FFFFFF"/>
                </a:highlight>
                <a:latin typeface="Consolas" panose="020B0609020204030204" pitchFamily="49" charset="0"/>
              </a:rPr>
              <a:t>&lt;/</a:t>
            </a:r>
            <a:r>
              <a:rPr lang="en-US" sz="1050" noProof="1" smtClean="0">
                <a:solidFill>
                  <a:srgbClr val="A31515"/>
                </a:solidFill>
                <a:highlight>
                  <a:srgbClr val="FFFFFF"/>
                </a:highlight>
                <a:latin typeface="Consolas" panose="020B0609020204030204" pitchFamily="49" charset="0"/>
              </a:rPr>
              <a:t>TotalNational</a:t>
            </a:r>
            <a:r>
              <a:rPr lang="en-US" sz="1050" noProof="1" smtClean="0">
                <a:solidFill>
                  <a:srgbClr val="0000FF"/>
                </a:solidFill>
                <a:highlight>
                  <a:srgbClr val="FFFFFF"/>
                </a:highlight>
                <a:latin typeface="Consolas" panose="020B0609020204030204" pitchFamily="49" charset="0"/>
              </a:rPr>
              <a:t>&gt;</a:t>
            </a:r>
            <a:endParaRPr lang="en-US" sz="1050" noProof="1">
              <a:solidFill>
                <a:srgbClr val="0000FF"/>
              </a:solidFill>
              <a:latin typeface="Consolas" panose="020B0609020204030204" pitchFamily="49" charset="0"/>
            </a:endParaRPr>
          </a:p>
        </p:txBody>
      </p:sp>
      <p:sp>
        <p:nvSpPr>
          <p:cNvPr id="11" name="Line 18"/>
          <p:cNvSpPr>
            <a:spLocks noChangeShapeType="1"/>
          </p:cNvSpPr>
          <p:nvPr/>
        </p:nvSpPr>
        <p:spPr bwMode="auto">
          <a:xfrm flipH="1">
            <a:off x="9813925" y="3652435"/>
            <a:ext cx="940585" cy="303"/>
          </a:xfrm>
          <a:prstGeom prst="line">
            <a:avLst/>
          </a:prstGeom>
          <a:noFill/>
          <a:ln w="38100">
            <a:solidFill>
              <a:srgbClr val="CC0000"/>
            </a:solidFill>
            <a:round/>
            <a:headEnd/>
            <a:tailEnd type="triangle" w="med" len="med"/>
          </a:ln>
        </p:spPr>
        <p:txBody>
          <a:bodyPr anchor="ctr"/>
          <a:lstStyle/>
          <a:p>
            <a:endParaRPr lang="en-US"/>
          </a:p>
        </p:txBody>
      </p:sp>
      <p:sp>
        <p:nvSpPr>
          <p:cNvPr id="4" name="Title 2"/>
          <p:cNvSpPr>
            <a:spLocks noGrp="1"/>
          </p:cNvSpPr>
          <p:nvPr>
            <p:ph type="title"/>
          </p:nvPr>
        </p:nvSpPr>
        <p:spPr/>
        <p:txBody>
          <a:bodyPr/>
          <a:lstStyle/>
          <a:p>
            <a:r>
              <a:rPr lang="en-US" b="1" dirty="0" smtClean="0"/>
              <a:t>Deconstructing a map</a:t>
            </a:r>
            <a:endParaRPr lang="en-US" dirty="0"/>
          </a:p>
        </p:txBody>
      </p:sp>
    </p:spTree>
    <p:extLst>
      <p:ext uri="{BB962C8B-B14F-4D97-AF65-F5344CB8AC3E}">
        <p14:creationId xmlns:p14="http://schemas.microsoft.com/office/powerpoint/2010/main" val="446678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3"/>
          <a:stretch>
            <a:fillRect/>
          </a:stretch>
        </p:blipFill>
        <p:spPr>
          <a:xfrm>
            <a:off x="9650617" y="4073326"/>
            <a:ext cx="2517041" cy="2777629"/>
          </a:xfrm>
          <a:prstGeom prst="rect">
            <a:avLst/>
          </a:prstGeom>
        </p:spPr>
      </p:pic>
      <p:sp>
        <p:nvSpPr>
          <p:cNvPr id="3" name="Title 2"/>
          <p:cNvSpPr>
            <a:spLocks noGrp="1"/>
          </p:cNvSpPr>
          <p:nvPr>
            <p:ph type="title"/>
          </p:nvPr>
        </p:nvSpPr>
        <p:spPr/>
        <p:txBody>
          <a:bodyPr/>
          <a:lstStyle/>
          <a:p>
            <a:r>
              <a:rPr lang="en-US" b="1" dirty="0" smtClean="0"/>
              <a:t>The order of links association</a:t>
            </a:r>
            <a:endParaRPr lang="en-US" dirty="0"/>
          </a:p>
        </p:txBody>
      </p:sp>
      <p:sp>
        <p:nvSpPr>
          <p:cNvPr id="4" name="Rectangle 3"/>
          <p:cNvSpPr/>
          <p:nvPr/>
        </p:nvSpPr>
        <p:spPr bwMode="auto">
          <a:xfrm>
            <a:off x="866263" y="1265014"/>
            <a:ext cx="11104792" cy="1296144"/>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800" b="1" dirty="0"/>
              <a:t>The order in which we perform the links between the elements from source to destination has a huge impact in the final </a:t>
            </a:r>
            <a:r>
              <a:rPr lang="en-US" sz="2800" b="1" dirty="0" smtClean="0"/>
              <a:t>result</a:t>
            </a:r>
            <a:endParaRPr lang="en-US" sz="1904" b="1" dirty="0">
              <a:gradFill>
                <a:gsLst>
                  <a:gs pos="0">
                    <a:srgbClr val="FFFFFF"/>
                  </a:gs>
                  <a:gs pos="100000">
                    <a:srgbClr val="FFFFFF"/>
                  </a:gs>
                </a:gsLst>
                <a:lin ang="5400000" scaled="0"/>
              </a:gradFill>
              <a:latin typeface="+mj-lt"/>
            </a:endParaRPr>
          </a:p>
        </p:txBody>
      </p:sp>
      <p:sp>
        <p:nvSpPr>
          <p:cNvPr id="7" name="Rectangle 6"/>
          <p:cNvSpPr/>
          <p:nvPr/>
        </p:nvSpPr>
        <p:spPr bwMode="auto">
          <a:xfrm>
            <a:off x="3265909" y="2633166"/>
            <a:ext cx="8884955" cy="720080"/>
          </a:xfrm>
          <a:prstGeom prst="rect">
            <a:avLst/>
          </a:prstGeom>
          <a:solidFill>
            <a:srgbClr val="A6D7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800" b="1" dirty="0"/>
              <a:t>This statement is true and false at the same time</a:t>
            </a:r>
            <a:r>
              <a:rPr lang="en-US" sz="2800" b="1" dirty="0" smtClean="0"/>
              <a:t>!</a:t>
            </a:r>
            <a:endParaRPr lang="en-US" sz="1904" b="1" dirty="0">
              <a:gradFill>
                <a:gsLst>
                  <a:gs pos="0">
                    <a:srgbClr val="FFFFFF"/>
                  </a:gs>
                  <a:gs pos="100000">
                    <a:srgbClr val="FFFFFF"/>
                  </a:gs>
                </a:gsLst>
                <a:lin ang="5400000" scaled="0"/>
              </a:gradFill>
              <a:latin typeface="+mj-lt"/>
            </a:endParaRPr>
          </a:p>
        </p:txBody>
      </p:sp>
      <p:sp>
        <p:nvSpPr>
          <p:cNvPr id="8" name="Text Placeholder 1"/>
          <p:cNvSpPr>
            <a:spLocks noGrp="1"/>
          </p:cNvSpPr>
          <p:nvPr>
            <p:ph type="body" sz="quarter" idx="10"/>
          </p:nvPr>
        </p:nvSpPr>
        <p:spPr>
          <a:xfrm>
            <a:off x="595518" y="4073326"/>
            <a:ext cx="8791071" cy="1862818"/>
          </a:xfrm>
        </p:spPr>
        <p:txBody>
          <a:bodyPr vert="horz" wrap="square" lIns="0" tIns="0" rIns="0" bIns="0" rtlCol="0">
            <a:normAutofit/>
          </a:bodyPr>
          <a:lstStyle/>
          <a:p>
            <a:pPr marL="345327" indent="-345327" defTabSz="685864">
              <a:buClr>
                <a:srgbClr val="0072C6"/>
              </a:buClr>
              <a:buFont typeface="Wingdings" panose="05000000000000000000" pitchFamily="2" charset="2"/>
              <a:buChar char="§"/>
            </a:pPr>
            <a:r>
              <a:rPr lang="en-US" sz="2448" dirty="0">
                <a:solidFill>
                  <a:schemeClr val="tx1">
                    <a:lumMod val="75000"/>
                    <a:lumOff val="25000"/>
                    <a:alpha val="99000"/>
                  </a:schemeClr>
                </a:solidFill>
                <a:latin typeface="+mn-lt"/>
              </a:rPr>
              <a:t>Impact of the order of links in functoids</a:t>
            </a:r>
          </a:p>
          <a:p>
            <a:pPr lvl="1"/>
            <a:r>
              <a:rPr lang="en-US" sz="2000" b="0" dirty="0"/>
              <a:t>The functoids require certain input parameters that can vary according to the </a:t>
            </a:r>
            <a:r>
              <a:rPr lang="en-US" sz="2000" b="0" dirty="0" err="1"/>
              <a:t>functoid</a:t>
            </a:r>
            <a:r>
              <a:rPr lang="en-US" sz="2000" b="0" dirty="0"/>
              <a:t> that </a:t>
            </a:r>
            <a:r>
              <a:rPr lang="en-US" sz="2000" b="0" dirty="0" smtClean="0"/>
              <a:t>we </a:t>
            </a:r>
            <a:r>
              <a:rPr lang="en-US" sz="2000" b="0" dirty="0"/>
              <a:t>are using</a:t>
            </a:r>
          </a:p>
        </p:txBody>
      </p:sp>
      <p:sp>
        <p:nvSpPr>
          <p:cNvPr id="9" name="AutoShape 2" descr="http://social.technet.microsoft.com/wiki/cfs-filesystemfile.ashx/__key/communityserver-wikis-components-files/00-00-00-00-05/7853.reorganizar_2D00_functoid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701694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 calcmode="lin" valueType="num">
                                      <p:cBhvr additive="base">
                                        <p:cTn id="1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txBox="1">
            <a:spLocks/>
          </p:cNvSpPr>
          <p:nvPr/>
        </p:nvSpPr>
        <p:spPr bwMode="auto">
          <a:xfrm>
            <a:off x="373269" y="1143000"/>
            <a:ext cx="9589383"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marL="0" indent="0">
              <a:buNone/>
            </a:pPr>
            <a:r>
              <a:rPr lang="nl-NL" dirty="0"/>
              <a:t>	     Senior Software Developer at DevScope  </a:t>
            </a:r>
          </a:p>
          <a:p>
            <a:pPr marL="0" indent="0">
              <a:buNone/>
            </a:pPr>
            <a:r>
              <a:rPr lang="nl-NL" dirty="0" smtClean="0"/>
              <a:t>   </a:t>
            </a:r>
            <a:r>
              <a:rPr lang="nl-NL" dirty="0"/>
              <a:t>	</a:t>
            </a:r>
            <a:r>
              <a:rPr lang="nl-NL" dirty="0" smtClean="0"/>
              <a:t>     </a:t>
            </a:r>
            <a:r>
              <a:rPr lang="en-US" dirty="0"/>
              <a:t>Microsoft Integration MVP since </a:t>
            </a:r>
            <a:r>
              <a:rPr lang="en-US" dirty="0" smtClean="0"/>
              <a:t>2011</a:t>
            </a:r>
            <a:endParaRPr lang="nl-NL" dirty="0" smtClean="0"/>
          </a:p>
          <a:p>
            <a:pPr marL="0" indent="0">
              <a:buNone/>
            </a:pPr>
            <a:endParaRPr lang="nl-NL" dirty="0"/>
          </a:p>
          <a:p>
            <a:pPr>
              <a:buClr>
                <a:schemeClr val="tx1"/>
              </a:buClr>
            </a:pPr>
            <a:r>
              <a:rPr lang="en-US" sz="2000" dirty="0"/>
              <a:t>Writer of numerous articles for Portuguese eMagazine “Programar”</a:t>
            </a:r>
          </a:p>
          <a:p>
            <a:pPr>
              <a:buClr>
                <a:schemeClr val="tx1"/>
              </a:buClr>
            </a:pPr>
            <a:r>
              <a:rPr lang="en-US" sz="2000" dirty="0" smtClean="0"/>
              <a:t>Author </a:t>
            </a:r>
            <a:r>
              <a:rPr lang="en-US" sz="2000" dirty="0"/>
              <a:t>“Sandro Pereira BizTalk Blog” http://sandroaspbiztalkblog.wordpress.com</a:t>
            </a:r>
          </a:p>
          <a:p>
            <a:pPr>
              <a:buClr>
                <a:schemeClr val="tx1"/>
              </a:buClr>
            </a:pPr>
            <a:r>
              <a:rPr lang="en-US" sz="2000" dirty="0"/>
              <a:t>Member of “BizTalkAdminsblogging.com” and “BizTalk Brasil” community</a:t>
            </a:r>
          </a:p>
          <a:p>
            <a:pPr>
              <a:buClr>
                <a:schemeClr val="tx1"/>
              </a:buClr>
            </a:pPr>
            <a:r>
              <a:rPr lang="en-US" sz="2000" dirty="0"/>
              <a:t>Member NetPonto community</a:t>
            </a:r>
          </a:p>
          <a:p>
            <a:pPr>
              <a:buClr>
                <a:schemeClr val="tx1"/>
              </a:buClr>
            </a:pPr>
            <a:r>
              <a:rPr lang="en-US" sz="2000" dirty="0" smtClean="0"/>
              <a:t>MSDN BizTalk </a:t>
            </a:r>
            <a:r>
              <a:rPr lang="en-US" sz="2000" dirty="0"/>
              <a:t>Forums Moderator</a:t>
            </a:r>
          </a:p>
          <a:p>
            <a:pPr>
              <a:buClr>
                <a:schemeClr val="tx1"/>
              </a:buClr>
            </a:pPr>
            <a:r>
              <a:rPr lang="en-US" sz="2000" dirty="0"/>
              <a:t>TechNet Wiki author (Wiki Ninja)</a:t>
            </a:r>
          </a:p>
          <a:p>
            <a:pPr>
              <a:buClr>
                <a:schemeClr val="tx1"/>
              </a:buClr>
            </a:pPr>
            <a:r>
              <a:rPr lang="en-US" sz="2000" dirty="0"/>
              <a:t>TechNet Gallery, Code Gallery and CodePlex contributor</a:t>
            </a:r>
          </a:p>
          <a:p>
            <a:pPr>
              <a:buClr>
                <a:schemeClr val="tx1"/>
              </a:buClr>
            </a:pPr>
            <a:r>
              <a:rPr lang="en-US" sz="2000" dirty="0"/>
              <a:t>Public speaker </a:t>
            </a:r>
          </a:p>
          <a:p>
            <a:pPr>
              <a:buClr>
                <a:schemeClr val="tx1"/>
              </a:buClr>
            </a:pPr>
            <a:r>
              <a:rPr lang="en-US" sz="2000" dirty="0"/>
              <a:t>Technical Reviewer PACKT Publishing</a:t>
            </a:r>
          </a:p>
          <a:p>
            <a:pPr lvl="1">
              <a:buClr>
                <a:schemeClr val="tx1"/>
              </a:buClr>
            </a:pPr>
            <a:r>
              <a:rPr lang="en-US" sz="1700" dirty="0"/>
              <a:t>BizTalk Server 2010 Cookbook (April 2012)</a:t>
            </a:r>
          </a:p>
          <a:p>
            <a:pPr marL="627063" lvl="1" indent="-342900"/>
            <a:endParaRPr lang="en-US" sz="1600" dirty="0"/>
          </a:p>
        </p:txBody>
      </p:sp>
      <p:sp>
        <p:nvSpPr>
          <p:cNvPr id="11" name="Title 1"/>
          <p:cNvSpPr txBox="1">
            <a:spLocks/>
          </p:cNvSpPr>
          <p:nvPr/>
        </p:nvSpPr>
        <p:spPr>
          <a:xfrm>
            <a:off x="406400" y="381000"/>
            <a:ext cx="10363200" cy="609600"/>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Sandro Pereira</a:t>
            </a:r>
          </a:p>
        </p:txBody>
      </p:sp>
      <p:pic>
        <p:nvPicPr>
          <p:cNvPr id="13" name="Picture 3" descr="C:\Users\spereira\Pictures\sandro96x9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13" y="1192322"/>
            <a:ext cx="877871" cy="9144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4" name="Picture 13" descr="MVP_FullColor_ForScreen.png"/>
          <p:cNvPicPr>
            <a:picLocks noChangeAspect="1"/>
          </p:cNvPicPr>
          <p:nvPr/>
        </p:nvPicPr>
        <p:blipFill>
          <a:blip r:embed="rId4" cstate="print"/>
          <a:stretch>
            <a:fillRect/>
          </a:stretch>
        </p:blipFill>
        <p:spPr>
          <a:xfrm>
            <a:off x="10354690" y="2106722"/>
            <a:ext cx="1264147" cy="1956232"/>
          </a:xfrm>
          <a:prstGeom prst="roundRect">
            <a:avLst>
              <a:gd name="adj" fmla="val 8594"/>
            </a:avLst>
          </a:prstGeom>
          <a:solidFill>
            <a:srgbClr val="FFFFFF">
              <a:shade val="85000"/>
            </a:srgbClr>
          </a:solidFill>
          <a:ln>
            <a:noFill/>
          </a:ln>
          <a:effectLst>
            <a:reflection blurRad="6350" stA="50000" endA="300" endPos="55500" dist="50800" dir="5400000" sy="-100000" algn="bl" rotWithShape="0"/>
          </a:effectLst>
        </p:spPr>
      </p:pic>
    </p:spTree>
    <p:extLst>
      <p:ext uri="{BB962C8B-B14F-4D97-AF65-F5344CB8AC3E}">
        <p14:creationId xmlns:p14="http://schemas.microsoft.com/office/powerpoint/2010/main" val="428311083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3"/>
          <a:stretch>
            <a:fillRect/>
          </a:stretch>
        </p:blipFill>
        <p:spPr>
          <a:xfrm>
            <a:off x="3050236" y="5114517"/>
            <a:ext cx="6645910" cy="1800860"/>
          </a:xfrm>
          <a:prstGeom prst="rect">
            <a:avLst/>
          </a:prstGeom>
        </p:spPr>
      </p:pic>
      <p:sp>
        <p:nvSpPr>
          <p:cNvPr id="3" name="Title 2"/>
          <p:cNvSpPr>
            <a:spLocks noGrp="1"/>
          </p:cNvSpPr>
          <p:nvPr>
            <p:ph type="title"/>
          </p:nvPr>
        </p:nvSpPr>
        <p:spPr/>
        <p:txBody>
          <a:bodyPr/>
          <a:lstStyle/>
          <a:p>
            <a:r>
              <a:rPr lang="en-US" b="1" dirty="0"/>
              <a:t>The sequence of links </a:t>
            </a:r>
            <a:endParaRPr lang="en-US" dirty="0"/>
          </a:p>
        </p:txBody>
      </p:sp>
      <p:sp>
        <p:nvSpPr>
          <p:cNvPr id="7" name="Text Placeholder 1"/>
          <p:cNvSpPr>
            <a:spLocks noGrp="1"/>
          </p:cNvSpPr>
          <p:nvPr>
            <p:ph type="body" sz="quarter" idx="10"/>
          </p:nvPr>
        </p:nvSpPr>
        <p:spPr>
          <a:xfrm>
            <a:off x="595518" y="3497262"/>
            <a:ext cx="11555346" cy="1656184"/>
          </a:xfrm>
        </p:spPr>
        <p:txBody>
          <a:bodyPr vert="horz" wrap="square" lIns="0" tIns="0" rIns="0" bIns="0" rtlCol="0">
            <a:normAutofit/>
          </a:bodyPr>
          <a:lstStyle/>
          <a:p>
            <a:pPr marL="345327" indent="-345327" defTabSz="685864">
              <a:buClr>
                <a:srgbClr val="0072C6"/>
              </a:buClr>
              <a:buFont typeface="Wingdings" panose="05000000000000000000" pitchFamily="2" charset="2"/>
              <a:buChar char="§"/>
            </a:pPr>
            <a:r>
              <a:rPr lang="en-US" sz="2448" dirty="0">
                <a:solidFill>
                  <a:schemeClr val="tx1">
                    <a:lumMod val="75000"/>
                    <a:lumOff val="25000"/>
                    <a:alpha val="99000"/>
                  </a:schemeClr>
                </a:solidFill>
                <a:latin typeface="+mn-lt"/>
              </a:rPr>
              <a:t>Impact of the order of links in elements of the destination schema</a:t>
            </a:r>
            <a:endParaRPr lang="en-US" sz="2448" dirty="0" smtClean="0">
              <a:solidFill>
                <a:schemeClr val="tx1">
                  <a:lumMod val="75000"/>
                  <a:lumOff val="25000"/>
                  <a:alpha val="99000"/>
                </a:schemeClr>
              </a:solidFill>
              <a:latin typeface="+mn-lt"/>
            </a:endParaRPr>
          </a:p>
          <a:p>
            <a:pPr lvl="1"/>
            <a:r>
              <a:rPr lang="en-US" sz="2000" b="0" dirty="0"/>
              <a:t> If we change the order in which we associate the links on the same element in the destination schema we can also have an impact on the desired final result.</a:t>
            </a:r>
          </a:p>
        </p:txBody>
      </p:sp>
      <p:sp>
        <p:nvSpPr>
          <p:cNvPr id="10" name="Rectangle 9"/>
          <p:cNvSpPr/>
          <p:nvPr/>
        </p:nvSpPr>
        <p:spPr bwMode="auto">
          <a:xfrm>
            <a:off x="866263" y="1265014"/>
            <a:ext cx="11104792" cy="1296144"/>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800" b="1" dirty="0"/>
              <a:t>The order in which we perform the links between the elements from source to destination has a huge impact in the final </a:t>
            </a:r>
            <a:r>
              <a:rPr lang="en-US" sz="2800" b="1" dirty="0" smtClean="0"/>
              <a:t>result</a:t>
            </a:r>
            <a:endParaRPr lang="en-US" sz="1904" b="1" dirty="0">
              <a:gradFill>
                <a:gsLst>
                  <a:gs pos="0">
                    <a:srgbClr val="FFFFFF"/>
                  </a:gs>
                  <a:gs pos="100000">
                    <a:srgbClr val="FFFFFF"/>
                  </a:gs>
                </a:gsLst>
                <a:lin ang="5400000" scaled="0"/>
              </a:gradFill>
              <a:latin typeface="+mj-lt"/>
            </a:endParaRPr>
          </a:p>
        </p:txBody>
      </p:sp>
      <p:sp>
        <p:nvSpPr>
          <p:cNvPr id="11" name="Rectangle 10"/>
          <p:cNvSpPr/>
          <p:nvPr/>
        </p:nvSpPr>
        <p:spPr bwMode="auto">
          <a:xfrm>
            <a:off x="3265909" y="2633166"/>
            <a:ext cx="8884955" cy="720080"/>
          </a:xfrm>
          <a:prstGeom prst="rect">
            <a:avLst/>
          </a:prstGeom>
          <a:solidFill>
            <a:srgbClr val="A6D7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800" b="1" dirty="0"/>
              <a:t>This statement is true and false at the same time</a:t>
            </a:r>
            <a:r>
              <a:rPr lang="en-US" sz="2800" b="1" dirty="0" smtClean="0"/>
              <a:t>!</a:t>
            </a:r>
            <a:endParaRPr lang="en-US" sz="1904" b="1" dirty="0">
              <a:gradFill>
                <a:gsLst>
                  <a:gs pos="0">
                    <a:srgbClr val="FFFFFF"/>
                  </a:gs>
                  <a:gs pos="100000">
                    <a:srgbClr val="FFFFFF"/>
                  </a:gs>
                </a:gsLst>
                <a:lin ang="5400000" scaled="0"/>
              </a:gradFill>
              <a:latin typeface="+mj-lt"/>
            </a:endParaRPr>
          </a:p>
        </p:txBody>
      </p:sp>
    </p:spTree>
    <p:extLst>
      <p:ext uri="{BB962C8B-B14F-4D97-AF65-F5344CB8AC3E}">
        <p14:creationId xmlns:p14="http://schemas.microsoft.com/office/powerpoint/2010/main" val="1044904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3"/>
          <a:stretch>
            <a:fillRect/>
          </a:stretch>
        </p:blipFill>
        <p:spPr>
          <a:xfrm>
            <a:off x="1928134" y="2057101"/>
            <a:ext cx="8374284" cy="2097385"/>
          </a:xfrm>
          <a:prstGeom prst="rect">
            <a:avLst/>
          </a:prstGeom>
        </p:spPr>
      </p:pic>
      <p:sp>
        <p:nvSpPr>
          <p:cNvPr id="3" name="Title 2"/>
          <p:cNvSpPr>
            <a:spLocks noGrp="1"/>
          </p:cNvSpPr>
          <p:nvPr>
            <p:ph type="title"/>
          </p:nvPr>
        </p:nvSpPr>
        <p:spPr/>
        <p:txBody>
          <a:bodyPr/>
          <a:lstStyle/>
          <a:p>
            <a:r>
              <a:rPr lang="en-US" b="1" dirty="0"/>
              <a:t>The exception to the rule of Link </a:t>
            </a:r>
            <a:r>
              <a:rPr lang="en-US" b="1" dirty="0" smtClean="0"/>
              <a:t>Sequence</a:t>
            </a:r>
            <a:endParaRPr lang="en-US" dirty="0"/>
          </a:p>
        </p:txBody>
      </p:sp>
      <p:sp>
        <p:nvSpPr>
          <p:cNvPr id="10" name="AutoShape 42"/>
          <p:cNvSpPr>
            <a:spLocks noChangeArrowheads="1"/>
          </p:cNvSpPr>
          <p:nvPr/>
        </p:nvSpPr>
        <p:spPr bwMode="auto">
          <a:xfrm>
            <a:off x="1943275" y="4405636"/>
            <a:ext cx="3842914" cy="1683913"/>
          </a:xfrm>
          <a:prstGeom prst="roundRect">
            <a:avLst>
              <a:gd name="adj" fmla="val 0"/>
            </a:avLst>
          </a:prstGeom>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r>
              <a:rPr lang="en-US" sz="2000" dirty="0" err="1">
                <a:solidFill>
                  <a:srgbClr val="0000FF"/>
                </a:solidFill>
                <a:highlight>
                  <a:srgbClr val="FFFFFF"/>
                </a:highlight>
                <a:latin typeface="+mj-lt"/>
              </a:rPr>
              <a:t>int</a:t>
            </a:r>
            <a:r>
              <a:rPr lang="en-US" sz="2000" dirty="0">
                <a:solidFill>
                  <a:srgbClr val="0000FF"/>
                </a:solidFill>
                <a:highlight>
                  <a:srgbClr val="FFFFFF"/>
                </a:highlight>
                <a:latin typeface="+mj-lt"/>
              </a:rPr>
              <a:t> </a:t>
            </a:r>
            <a:r>
              <a:rPr lang="en-US" sz="2000" dirty="0" err="1">
                <a:solidFill>
                  <a:srgbClr val="000000"/>
                </a:solidFill>
                <a:highlight>
                  <a:srgbClr val="FFFFFF"/>
                </a:highlight>
                <a:latin typeface="+mj-lt"/>
              </a:rPr>
              <a:t>myCounter</a:t>
            </a:r>
            <a:r>
              <a:rPr lang="en-US" sz="2000" dirty="0">
                <a:solidFill>
                  <a:srgbClr val="000000"/>
                </a:solidFill>
                <a:highlight>
                  <a:srgbClr val="FFFFFF"/>
                </a:highlight>
                <a:latin typeface="+mj-lt"/>
              </a:rPr>
              <a:t> = 0;</a:t>
            </a:r>
          </a:p>
          <a:p>
            <a:r>
              <a:rPr lang="en-US" sz="2000" dirty="0">
                <a:solidFill>
                  <a:srgbClr val="0000FF"/>
                </a:solidFill>
                <a:highlight>
                  <a:srgbClr val="FFFFFF"/>
                </a:highlight>
                <a:latin typeface="+mj-lt"/>
              </a:rPr>
              <a:t>public void </a:t>
            </a:r>
            <a:r>
              <a:rPr lang="en-US" sz="2000" dirty="0" err="1">
                <a:solidFill>
                  <a:srgbClr val="000000"/>
                </a:solidFill>
                <a:highlight>
                  <a:srgbClr val="FFFFFF"/>
                </a:highlight>
                <a:latin typeface="+mj-lt"/>
              </a:rPr>
              <a:t>IncrementCounter</a:t>
            </a:r>
            <a:r>
              <a:rPr lang="en-US" sz="2000" dirty="0">
                <a:solidFill>
                  <a:srgbClr val="000000"/>
                </a:solidFill>
                <a:highlight>
                  <a:srgbClr val="FFFFFF"/>
                </a:highlight>
                <a:latin typeface="+mj-lt"/>
              </a:rPr>
              <a:t>()</a:t>
            </a:r>
          </a:p>
          <a:p>
            <a:r>
              <a:rPr lang="en-US" sz="2000" dirty="0">
                <a:solidFill>
                  <a:srgbClr val="0000FF"/>
                </a:solidFill>
                <a:highlight>
                  <a:srgbClr val="FFFFFF"/>
                </a:highlight>
                <a:latin typeface="+mj-lt"/>
              </a:rPr>
              <a:t>{</a:t>
            </a:r>
          </a:p>
          <a:p>
            <a:r>
              <a:rPr lang="en-US" sz="2000" dirty="0">
                <a:solidFill>
                  <a:srgbClr val="0000FF"/>
                </a:solidFill>
                <a:highlight>
                  <a:srgbClr val="FFFFFF"/>
                </a:highlight>
                <a:latin typeface="+mj-lt"/>
              </a:rPr>
              <a:t>    </a:t>
            </a:r>
            <a:r>
              <a:rPr lang="en-US" sz="2000" dirty="0" err="1">
                <a:solidFill>
                  <a:srgbClr val="000000"/>
                </a:solidFill>
                <a:highlight>
                  <a:srgbClr val="FFFFFF"/>
                </a:highlight>
                <a:latin typeface="+mj-lt"/>
              </a:rPr>
              <a:t>myCounter</a:t>
            </a:r>
            <a:r>
              <a:rPr lang="en-US" sz="2000" dirty="0">
                <a:solidFill>
                  <a:srgbClr val="000000"/>
                </a:solidFill>
                <a:highlight>
                  <a:srgbClr val="FFFFFF"/>
                </a:highlight>
                <a:latin typeface="+mj-lt"/>
              </a:rPr>
              <a:t> += 1;</a:t>
            </a:r>
          </a:p>
          <a:p>
            <a:r>
              <a:rPr lang="en-US" sz="2000" dirty="0">
                <a:solidFill>
                  <a:srgbClr val="0000FF"/>
                </a:solidFill>
                <a:highlight>
                  <a:srgbClr val="FFFFFF"/>
                </a:highlight>
                <a:latin typeface="+mj-lt"/>
              </a:rPr>
              <a:t>}</a:t>
            </a:r>
          </a:p>
        </p:txBody>
      </p:sp>
      <p:sp>
        <p:nvSpPr>
          <p:cNvPr id="11" name="AutoShape 42"/>
          <p:cNvSpPr>
            <a:spLocks noChangeArrowheads="1"/>
          </p:cNvSpPr>
          <p:nvPr/>
        </p:nvSpPr>
        <p:spPr bwMode="auto">
          <a:xfrm>
            <a:off x="6506269" y="4405637"/>
            <a:ext cx="3796149" cy="1683912"/>
          </a:xfrm>
          <a:prstGeom prst="roundRect">
            <a:avLst>
              <a:gd name="adj" fmla="val 0"/>
            </a:avLst>
          </a:prstGeom>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r>
              <a:rPr lang="en-US" sz="2000" dirty="0">
                <a:solidFill>
                  <a:srgbClr val="0000FF"/>
                </a:solidFill>
                <a:highlight>
                  <a:srgbClr val="FFFFFF"/>
                </a:highlight>
                <a:latin typeface="+mj-lt"/>
              </a:rPr>
              <a:t>public </a:t>
            </a:r>
            <a:r>
              <a:rPr lang="en-US" sz="2000" dirty="0" err="1">
                <a:solidFill>
                  <a:srgbClr val="0000FF"/>
                </a:solidFill>
                <a:highlight>
                  <a:srgbClr val="FFFFFF"/>
                </a:highlight>
                <a:latin typeface="+mj-lt"/>
              </a:rPr>
              <a:t>int</a:t>
            </a:r>
            <a:r>
              <a:rPr lang="en-US" sz="2000" dirty="0">
                <a:solidFill>
                  <a:srgbClr val="0000FF"/>
                </a:solidFill>
                <a:highlight>
                  <a:srgbClr val="FFFFFF"/>
                </a:highlight>
                <a:latin typeface="+mj-lt"/>
              </a:rPr>
              <a:t> </a:t>
            </a:r>
            <a:r>
              <a:rPr lang="en-US" sz="2000" dirty="0" err="1">
                <a:solidFill>
                  <a:srgbClr val="000000"/>
                </a:solidFill>
                <a:highlight>
                  <a:srgbClr val="FFFFFF"/>
                </a:highlight>
                <a:latin typeface="+mj-lt"/>
              </a:rPr>
              <a:t>ReturnCounter</a:t>
            </a:r>
            <a:r>
              <a:rPr lang="en-US" sz="2000" dirty="0">
                <a:solidFill>
                  <a:srgbClr val="000000"/>
                </a:solidFill>
                <a:highlight>
                  <a:srgbClr val="FFFFFF"/>
                </a:highlight>
                <a:latin typeface="+mj-lt"/>
              </a:rPr>
              <a:t>()</a:t>
            </a:r>
          </a:p>
          <a:p>
            <a:r>
              <a:rPr lang="en-US" sz="2000" dirty="0">
                <a:solidFill>
                  <a:srgbClr val="0000FF"/>
                </a:solidFill>
                <a:highlight>
                  <a:srgbClr val="FFFFFF"/>
                </a:highlight>
                <a:latin typeface="+mj-lt"/>
              </a:rPr>
              <a:t>{</a:t>
            </a:r>
          </a:p>
          <a:p>
            <a:r>
              <a:rPr lang="en-US" sz="2000" dirty="0">
                <a:solidFill>
                  <a:srgbClr val="0000FF"/>
                </a:solidFill>
                <a:highlight>
                  <a:srgbClr val="FFFFFF"/>
                </a:highlight>
                <a:latin typeface="+mj-lt"/>
              </a:rPr>
              <a:t>    return </a:t>
            </a:r>
            <a:r>
              <a:rPr lang="en-US" sz="2000" dirty="0" err="1">
                <a:solidFill>
                  <a:srgbClr val="000000"/>
                </a:solidFill>
                <a:highlight>
                  <a:srgbClr val="FFFFFF"/>
                </a:highlight>
                <a:latin typeface="+mj-lt"/>
              </a:rPr>
              <a:t>myCounter</a:t>
            </a:r>
            <a:r>
              <a:rPr lang="en-US" sz="2000" dirty="0">
                <a:solidFill>
                  <a:srgbClr val="000000"/>
                </a:solidFill>
                <a:highlight>
                  <a:srgbClr val="FFFFFF"/>
                </a:highlight>
                <a:latin typeface="+mj-lt"/>
              </a:rPr>
              <a:t>;</a:t>
            </a:r>
          </a:p>
          <a:p>
            <a:r>
              <a:rPr lang="en-US" sz="2000" dirty="0">
                <a:solidFill>
                  <a:srgbClr val="0000FF"/>
                </a:solidFill>
                <a:highlight>
                  <a:srgbClr val="FFFFFF"/>
                </a:highlight>
                <a:latin typeface="+mj-lt"/>
              </a:rPr>
              <a:t>}</a:t>
            </a:r>
          </a:p>
        </p:txBody>
      </p:sp>
    </p:spTree>
    <p:extLst>
      <p:ext uri="{BB962C8B-B14F-4D97-AF65-F5344CB8AC3E}">
        <p14:creationId xmlns:p14="http://schemas.microsoft.com/office/powerpoint/2010/main" val="237636859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8000" dirty="0"/>
              <a:t>Best Practices</a:t>
            </a:r>
          </a:p>
        </p:txBody>
      </p:sp>
      <p:sp>
        <p:nvSpPr>
          <p:cNvPr id="6" name="Subtitle 6"/>
          <p:cNvSpPr txBox="1">
            <a:spLocks/>
          </p:cNvSpPr>
          <p:nvPr/>
        </p:nvSpPr>
        <p:spPr>
          <a:xfrm>
            <a:off x="385589" y="3425254"/>
            <a:ext cx="11521280" cy="2880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What best practices we must implement to improve developing performance</a:t>
            </a:r>
          </a:p>
        </p:txBody>
      </p:sp>
    </p:spTree>
    <p:extLst>
      <p:ext uri="{BB962C8B-B14F-4D97-AF65-F5344CB8AC3E}">
        <p14:creationId xmlns:p14="http://schemas.microsoft.com/office/powerpoint/2010/main" val="240248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descr="MapFromH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504979" y="1756940"/>
            <a:ext cx="6466076" cy="465040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itle 2"/>
          <p:cNvSpPr>
            <a:spLocks noGrp="1"/>
          </p:cNvSpPr>
          <p:nvPr>
            <p:ph type="title"/>
          </p:nvPr>
        </p:nvSpPr>
        <p:spPr/>
        <p:txBody>
          <a:bodyPr/>
          <a:lstStyle/>
          <a:p>
            <a:r>
              <a:rPr lang="en-US" dirty="0"/>
              <a:t>Challenges with large data transformations</a:t>
            </a:r>
          </a:p>
        </p:txBody>
      </p:sp>
      <p:sp>
        <p:nvSpPr>
          <p:cNvPr id="6" name="Rectangle 5"/>
          <p:cNvSpPr/>
          <p:nvPr/>
        </p:nvSpPr>
        <p:spPr bwMode="auto">
          <a:xfrm>
            <a:off x="308453" y="1769071"/>
            <a:ext cx="4927948" cy="682543"/>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400" b="1" dirty="0">
                <a:gradFill>
                  <a:gsLst>
                    <a:gs pos="0">
                      <a:srgbClr val="FFFFFF"/>
                    </a:gs>
                    <a:gs pos="100000">
                      <a:srgbClr val="FFFFFF"/>
                    </a:gs>
                  </a:gsLst>
                  <a:lin ang="5400000" scaled="0"/>
                </a:gradFill>
                <a:latin typeface="Segoe UI Light" pitchFamily="34" charset="0"/>
              </a:rPr>
              <a:t>Difficult to use with large </a:t>
            </a:r>
            <a:r>
              <a:rPr lang="en-US" sz="2400" b="1" dirty="0" smtClean="0">
                <a:gradFill>
                  <a:gsLst>
                    <a:gs pos="0">
                      <a:srgbClr val="FFFFFF"/>
                    </a:gs>
                    <a:gs pos="100000">
                      <a:srgbClr val="FFFFFF"/>
                    </a:gs>
                  </a:gsLst>
                  <a:lin ang="5400000" scaled="0"/>
                </a:gradFill>
                <a:latin typeface="Segoe UI Light" pitchFamily="34" charset="0"/>
              </a:rPr>
              <a:t>schemas.</a:t>
            </a:r>
            <a:endParaRPr lang="en-US" sz="2400" b="1" dirty="0">
              <a:gradFill>
                <a:gsLst>
                  <a:gs pos="0">
                    <a:srgbClr val="FFFFFF"/>
                  </a:gs>
                  <a:gs pos="100000">
                    <a:srgbClr val="FFFFFF"/>
                  </a:gs>
                </a:gsLst>
                <a:lin ang="5400000" scaled="0"/>
              </a:gradFill>
              <a:latin typeface="Segoe UI Light" pitchFamily="34" charset="0"/>
            </a:endParaRPr>
          </a:p>
        </p:txBody>
      </p:sp>
      <p:sp>
        <p:nvSpPr>
          <p:cNvPr id="7" name="Rectangle 6"/>
          <p:cNvSpPr/>
          <p:nvPr/>
        </p:nvSpPr>
        <p:spPr bwMode="auto">
          <a:xfrm>
            <a:off x="315666" y="2739647"/>
            <a:ext cx="4927948" cy="682543"/>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400" b="1" dirty="0">
                <a:gradFill>
                  <a:gsLst>
                    <a:gs pos="0">
                      <a:srgbClr val="FFFFFF"/>
                    </a:gs>
                    <a:gs pos="100000">
                      <a:srgbClr val="FFFFFF"/>
                    </a:gs>
                  </a:gsLst>
                  <a:lin ang="5400000" scaled="0"/>
                </a:gradFill>
                <a:latin typeface="Segoe UI Light" pitchFamily="34" charset="0"/>
              </a:rPr>
              <a:t>Hard to maintain complex maps </a:t>
            </a:r>
          </a:p>
        </p:txBody>
      </p:sp>
      <p:sp>
        <p:nvSpPr>
          <p:cNvPr id="8" name="Rectangle 7"/>
          <p:cNvSpPr/>
          <p:nvPr/>
        </p:nvSpPr>
        <p:spPr bwMode="auto">
          <a:xfrm>
            <a:off x="315666" y="3710223"/>
            <a:ext cx="4927948" cy="682543"/>
          </a:xfrm>
          <a:prstGeom prst="rect">
            <a:avLst/>
          </a:prstGeom>
          <a:solidFill>
            <a:srgbClr val="A6D7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400" b="1" dirty="0">
                <a:latin typeface="+mj-lt"/>
              </a:rPr>
              <a:t>Hard to track relationships</a:t>
            </a:r>
          </a:p>
        </p:txBody>
      </p:sp>
      <p:sp>
        <p:nvSpPr>
          <p:cNvPr id="9" name="Rectangle 8"/>
          <p:cNvSpPr/>
          <p:nvPr/>
        </p:nvSpPr>
        <p:spPr bwMode="auto">
          <a:xfrm>
            <a:off x="308453" y="4688654"/>
            <a:ext cx="4927948" cy="682543"/>
          </a:xfrm>
          <a:prstGeom prst="rect">
            <a:avLst/>
          </a:prstGeom>
          <a:solidFill>
            <a:srgbClr val="A6D7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400" b="1" dirty="0">
                <a:latin typeface="+mj-lt"/>
              </a:rPr>
              <a:t>No search capabilities</a:t>
            </a:r>
          </a:p>
        </p:txBody>
      </p:sp>
      <p:sp>
        <p:nvSpPr>
          <p:cNvPr id="10" name="Rectangle 9"/>
          <p:cNvSpPr/>
          <p:nvPr/>
        </p:nvSpPr>
        <p:spPr bwMode="auto">
          <a:xfrm>
            <a:off x="282177" y="5659230"/>
            <a:ext cx="4927948" cy="682543"/>
          </a:xfrm>
          <a:prstGeom prst="rect">
            <a:avLst/>
          </a:prstGeom>
          <a:solidFill>
            <a:srgbClr val="A6D7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400" b="1" dirty="0">
                <a:latin typeface="+mj-lt"/>
              </a:rPr>
              <a:t>No cut/copy/paste or undo</a:t>
            </a:r>
          </a:p>
        </p:txBody>
      </p:sp>
    </p:spTree>
    <p:extLst>
      <p:ext uri="{BB962C8B-B14F-4D97-AF65-F5344CB8AC3E}">
        <p14:creationId xmlns:p14="http://schemas.microsoft.com/office/powerpoint/2010/main" val="1463147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 name="Group 633"/>
          <p:cNvGrpSpPr/>
          <p:nvPr/>
        </p:nvGrpSpPr>
        <p:grpSpPr>
          <a:xfrm>
            <a:off x="7310090" y="2921198"/>
            <a:ext cx="2777332" cy="3264040"/>
            <a:chOff x="7310090" y="2921198"/>
            <a:chExt cx="2777332" cy="3264040"/>
          </a:xfrm>
        </p:grpSpPr>
        <p:sp>
          <p:nvSpPr>
            <p:cNvPr id="218" name="Rectangle 217"/>
            <p:cNvSpPr/>
            <p:nvPr/>
          </p:nvSpPr>
          <p:spPr>
            <a:xfrm>
              <a:off x="7310090" y="2921198"/>
              <a:ext cx="2700811" cy="2855386"/>
            </a:xfrm>
            <a:prstGeom prst="rect">
              <a:avLst/>
            </a:prstGeom>
            <a:pattFill prst="dotGrid">
              <a:fgClr>
                <a:srgbClr val="5B9BD5"/>
              </a:fgClr>
              <a:bgClr>
                <a:sysClr val="window" lastClr="FFFFFF"/>
              </a:bgClr>
            </a:patt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dirty="0" smtClean="0">
                <a:ln>
                  <a:noFill/>
                </a:ln>
                <a:solidFill>
                  <a:prstClr val="white"/>
                </a:solidFill>
                <a:effectLst/>
                <a:uLnTx/>
                <a:uFillTx/>
                <a:latin typeface="Calibri" panose="020F0502020204030204"/>
              </a:endParaRPr>
            </a:p>
          </p:txBody>
        </p:sp>
        <p:sp>
          <p:nvSpPr>
            <p:cNvPr id="222" name="AutoShape 12"/>
            <p:cNvSpPr>
              <a:spLocks noChangeArrowheads="1"/>
            </p:cNvSpPr>
            <p:nvPr/>
          </p:nvSpPr>
          <p:spPr bwMode="auto">
            <a:xfrm>
              <a:off x="9388591" y="6008502"/>
              <a:ext cx="698831" cy="176736"/>
            </a:xfrm>
            <a:custGeom>
              <a:avLst/>
              <a:gdLst>
                <a:gd name="T0" fmla="*/ 13230832 w 21600"/>
                <a:gd name="T1" fmla="*/ 472533 h 21600"/>
                <a:gd name="T2" fmla="*/ 7560469 w 21600"/>
                <a:gd name="T3" fmla="*/ 945059 h 21600"/>
                <a:gd name="T4" fmla="*/ 1890131 w 21600"/>
                <a:gd name="T5" fmla="*/ 472533 h 21600"/>
                <a:gd name="T6" fmla="*/ 756046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800" b="0" i="0" u="none" strike="noStrike" kern="0" cap="none" spc="0" normalizeH="0" baseline="0" noProof="0" dirty="0" smtClean="0">
                  <a:ln>
                    <a:noFill/>
                  </a:ln>
                  <a:solidFill>
                    <a:srgbClr val="5B9BD5">
                      <a:lumMod val="50000"/>
                    </a:srgbClr>
                  </a:solidFill>
                  <a:effectLst/>
                  <a:uLnTx/>
                  <a:uFillTx/>
                  <a:latin typeface="Calibri" panose="020F0502020204030204"/>
                </a:rPr>
                <a:t>Page 4</a:t>
              </a:r>
            </a:p>
          </p:txBody>
        </p:sp>
      </p:grpSp>
      <p:grpSp>
        <p:nvGrpSpPr>
          <p:cNvPr id="633" name="Group 632"/>
          <p:cNvGrpSpPr/>
          <p:nvPr/>
        </p:nvGrpSpPr>
        <p:grpSpPr>
          <a:xfrm>
            <a:off x="7386612" y="3002161"/>
            <a:ext cx="2700811" cy="3183077"/>
            <a:chOff x="7386612" y="3002161"/>
            <a:chExt cx="2700811" cy="3183077"/>
          </a:xfrm>
        </p:grpSpPr>
        <p:sp>
          <p:nvSpPr>
            <p:cNvPr id="219" name="Rectangle 218"/>
            <p:cNvSpPr/>
            <p:nvPr/>
          </p:nvSpPr>
          <p:spPr>
            <a:xfrm>
              <a:off x="7386612" y="3002161"/>
              <a:ext cx="2700811" cy="2855386"/>
            </a:xfrm>
            <a:prstGeom prst="rect">
              <a:avLst/>
            </a:prstGeom>
            <a:pattFill prst="dotGrid">
              <a:fgClr>
                <a:srgbClr val="5B9BD5"/>
              </a:fgClr>
              <a:bgClr>
                <a:sysClr val="window" lastClr="FFFFFF"/>
              </a:bgClr>
            </a:patt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dirty="0" smtClean="0">
                <a:ln>
                  <a:noFill/>
                </a:ln>
                <a:solidFill>
                  <a:prstClr val="white"/>
                </a:solidFill>
                <a:effectLst/>
                <a:uLnTx/>
                <a:uFillTx/>
                <a:latin typeface="Calibri" panose="020F0502020204030204"/>
              </a:endParaRPr>
            </a:p>
          </p:txBody>
        </p:sp>
        <p:sp>
          <p:nvSpPr>
            <p:cNvPr id="223" name="AutoShape 13"/>
            <p:cNvSpPr>
              <a:spLocks noChangeArrowheads="1"/>
            </p:cNvSpPr>
            <p:nvPr/>
          </p:nvSpPr>
          <p:spPr bwMode="auto">
            <a:xfrm>
              <a:off x="8959967" y="6008502"/>
              <a:ext cx="685800" cy="176736"/>
            </a:xfrm>
            <a:custGeom>
              <a:avLst/>
              <a:gdLst>
                <a:gd name="T0" fmla="*/ 13230832 w 21600"/>
                <a:gd name="T1" fmla="*/ 472533 h 21600"/>
                <a:gd name="T2" fmla="*/ 7560469 w 21600"/>
                <a:gd name="T3" fmla="*/ 945059 h 21600"/>
                <a:gd name="T4" fmla="*/ 1890131 w 21600"/>
                <a:gd name="T5" fmla="*/ 472533 h 21600"/>
                <a:gd name="T6" fmla="*/ 756046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800" b="0" i="0" u="none" strike="noStrike" kern="0" cap="none" spc="0" normalizeH="0" baseline="0" noProof="0" dirty="0" smtClean="0">
                  <a:ln>
                    <a:noFill/>
                  </a:ln>
                  <a:solidFill>
                    <a:srgbClr val="5B9BD5">
                      <a:lumMod val="50000"/>
                    </a:srgbClr>
                  </a:solidFill>
                  <a:effectLst/>
                  <a:uLnTx/>
                  <a:uFillTx/>
                  <a:latin typeface="Calibri" panose="020F0502020204030204"/>
                </a:rPr>
                <a:t>Page 3</a:t>
              </a:r>
            </a:p>
          </p:txBody>
        </p:sp>
      </p:grpSp>
      <p:grpSp>
        <p:nvGrpSpPr>
          <p:cNvPr id="632" name="Group 631"/>
          <p:cNvGrpSpPr/>
          <p:nvPr/>
        </p:nvGrpSpPr>
        <p:grpSpPr>
          <a:xfrm>
            <a:off x="7458285" y="3070950"/>
            <a:ext cx="2700811" cy="3114288"/>
            <a:chOff x="7458285" y="3070950"/>
            <a:chExt cx="2700811" cy="3114288"/>
          </a:xfrm>
        </p:grpSpPr>
        <p:sp>
          <p:nvSpPr>
            <p:cNvPr id="220" name="Rectangle 219"/>
            <p:cNvSpPr/>
            <p:nvPr/>
          </p:nvSpPr>
          <p:spPr>
            <a:xfrm>
              <a:off x="7458285" y="3070950"/>
              <a:ext cx="2700811" cy="2855386"/>
            </a:xfrm>
            <a:prstGeom prst="rect">
              <a:avLst/>
            </a:prstGeom>
            <a:pattFill prst="dotGrid">
              <a:fgClr>
                <a:srgbClr val="5B9BD5"/>
              </a:fgClr>
              <a:bgClr>
                <a:sysClr val="window" lastClr="FFFFFF"/>
              </a:bgClr>
            </a:patt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dirty="0" smtClean="0">
                <a:ln>
                  <a:noFill/>
                </a:ln>
                <a:solidFill>
                  <a:prstClr val="white"/>
                </a:solidFill>
                <a:effectLst/>
                <a:uLnTx/>
                <a:uFillTx/>
                <a:latin typeface="Calibri" panose="020F0502020204030204"/>
              </a:endParaRPr>
            </a:p>
          </p:txBody>
        </p:sp>
        <p:sp>
          <p:nvSpPr>
            <p:cNvPr id="224" name="AutoShape 14"/>
            <p:cNvSpPr>
              <a:spLocks noChangeArrowheads="1"/>
            </p:cNvSpPr>
            <p:nvPr/>
          </p:nvSpPr>
          <p:spPr bwMode="auto">
            <a:xfrm>
              <a:off x="8531341" y="6008501"/>
              <a:ext cx="647701" cy="176737"/>
            </a:xfrm>
            <a:custGeom>
              <a:avLst/>
              <a:gdLst>
                <a:gd name="T0" fmla="*/ 13230832 w 21600"/>
                <a:gd name="T1" fmla="*/ 472533 h 21600"/>
                <a:gd name="T2" fmla="*/ 7560469 w 21600"/>
                <a:gd name="T3" fmla="*/ 945059 h 21600"/>
                <a:gd name="T4" fmla="*/ 1890131 w 21600"/>
                <a:gd name="T5" fmla="*/ 472533 h 21600"/>
                <a:gd name="T6" fmla="*/ 756046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800" b="0" i="0" u="none" strike="noStrike" kern="0" cap="none" spc="0" normalizeH="0" baseline="0" noProof="0" dirty="0" smtClean="0">
                  <a:ln>
                    <a:noFill/>
                  </a:ln>
                  <a:solidFill>
                    <a:srgbClr val="5B9BD5">
                      <a:lumMod val="50000"/>
                    </a:srgbClr>
                  </a:solidFill>
                  <a:effectLst/>
                  <a:uLnTx/>
                  <a:uFillTx/>
                  <a:latin typeface="Calibri" panose="020F0502020204030204"/>
                </a:rPr>
                <a:t>Page 2</a:t>
              </a:r>
            </a:p>
          </p:txBody>
        </p:sp>
      </p:grpSp>
      <p:sp>
        <p:nvSpPr>
          <p:cNvPr id="3" name="Title 2"/>
          <p:cNvSpPr>
            <a:spLocks noGrp="1"/>
          </p:cNvSpPr>
          <p:nvPr>
            <p:ph type="title"/>
          </p:nvPr>
        </p:nvSpPr>
        <p:spPr/>
        <p:txBody>
          <a:bodyPr/>
          <a:lstStyle/>
          <a:p>
            <a:r>
              <a:rPr lang="en-US" dirty="0"/>
              <a:t>Best Practices 1: </a:t>
            </a:r>
            <a:r>
              <a:rPr lang="en-US" dirty="0" smtClean="0"/>
              <a:t>Using </a:t>
            </a:r>
            <a:r>
              <a:rPr lang="en-US" dirty="0"/>
              <a:t>Map Grid Pages</a:t>
            </a:r>
          </a:p>
        </p:txBody>
      </p:sp>
      <p:sp>
        <p:nvSpPr>
          <p:cNvPr id="4" name="AutoShape 221"/>
          <p:cNvSpPr>
            <a:spLocks noChangeArrowheads="1"/>
          </p:cNvSpPr>
          <p:nvPr/>
        </p:nvSpPr>
        <p:spPr bwMode="auto">
          <a:xfrm>
            <a:off x="1344267" y="2448280"/>
            <a:ext cx="4038947" cy="4361350"/>
          </a:xfrm>
          <a:prstGeom prst="roundRect">
            <a:avLst>
              <a:gd name="adj" fmla="val 0"/>
            </a:avLst>
          </a:prstGeom>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nchorCtr="0"/>
          <a:lstStyle/>
          <a:p>
            <a:r>
              <a:rPr lang="en-US" sz="2400" b="1" dirty="0">
                <a:solidFill>
                  <a:srgbClr val="000000"/>
                </a:solidFill>
                <a:highlight>
                  <a:srgbClr val="FFFFFF"/>
                </a:highlight>
                <a:latin typeface="+mj-lt"/>
              </a:rPr>
              <a:t>Grid Pages</a:t>
            </a:r>
          </a:p>
          <a:p>
            <a:endParaRPr lang="en-US" sz="2400" b="1" dirty="0">
              <a:solidFill>
                <a:srgbClr val="000000"/>
              </a:solidFill>
              <a:highlight>
                <a:srgbClr val="FFFFFF"/>
              </a:highlight>
              <a:latin typeface="+mj-lt"/>
            </a:endParaRPr>
          </a:p>
          <a:p>
            <a:endParaRPr lang="en-US" sz="2400" b="1" dirty="0">
              <a:solidFill>
                <a:srgbClr val="000000"/>
              </a:solidFill>
              <a:highlight>
                <a:srgbClr val="FFFFFF"/>
              </a:highlight>
              <a:latin typeface="+mj-lt"/>
            </a:endParaRPr>
          </a:p>
          <a:p>
            <a:endParaRPr lang="en-US" sz="2400" b="1" dirty="0">
              <a:solidFill>
                <a:srgbClr val="000000"/>
              </a:solidFill>
              <a:highlight>
                <a:srgbClr val="FFFFFF"/>
              </a:highlight>
              <a:latin typeface="+mj-lt"/>
            </a:endParaRPr>
          </a:p>
          <a:p>
            <a:endParaRPr lang="en-US" sz="2400" b="1" dirty="0">
              <a:solidFill>
                <a:srgbClr val="000000"/>
              </a:solidFill>
              <a:highlight>
                <a:srgbClr val="FFFFFF"/>
              </a:highlight>
              <a:latin typeface="+mj-lt"/>
            </a:endParaRPr>
          </a:p>
          <a:p>
            <a:endParaRPr lang="en-US" sz="2400" b="1" dirty="0">
              <a:solidFill>
                <a:srgbClr val="000000"/>
              </a:solidFill>
              <a:highlight>
                <a:srgbClr val="FFFFFF"/>
              </a:highlight>
              <a:latin typeface="+mj-lt"/>
            </a:endParaRPr>
          </a:p>
          <a:p>
            <a:endParaRPr lang="en-US" sz="2400" b="1" dirty="0">
              <a:solidFill>
                <a:srgbClr val="000000"/>
              </a:solidFill>
              <a:highlight>
                <a:srgbClr val="FFFFFF"/>
              </a:highlight>
              <a:latin typeface="+mj-lt"/>
            </a:endParaRPr>
          </a:p>
          <a:p>
            <a:endParaRPr lang="en-US" sz="2400" b="1" dirty="0">
              <a:solidFill>
                <a:srgbClr val="000000"/>
              </a:solidFill>
              <a:highlight>
                <a:srgbClr val="FFFFFF"/>
              </a:highlight>
              <a:latin typeface="+mj-lt"/>
            </a:endParaRPr>
          </a:p>
          <a:p>
            <a:r>
              <a:rPr lang="en-US" sz="2400" b="1" dirty="0" smtClean="0">
                <a:solidFill>
                  <a:srgbClr val="000000"/>
                </a:solidFill>
                <a:highlight>
                  <a:srgbClr val="FFFFFF"/>
                </a:highlight>
                <a:latin typeface="+mj-lt"/>
              </a:rPr>
              <a:t>Grid </a:t>
            </a:r>
            <a:r>
              <a:rPr lang="en-US" sz="2400" b="1" dirty="0">
                <a:solidFill>
                  <a:srgbClr val="000000"/>
                </a:solidFill>
                <a:highlight>
                  <a:srgbClr val="FFFFFF"/>
                </a:highlight>
                <a:latin typeface="+mj-lt"/>
              </a:rPr>
              <a:t>Preview</a:t>
            </a:r>
          </a:p>
        </p:txBody>
      </p:sp>
      <p:sp>
        <p:nvSpPr>
          <p:cNvPr id="5" name="AutoShape 11"/>
          <p:cNvSpPr>
            <a:spLocks noChangeArrowheads="1"/>
          </p:cNvSpPr>
          <p:nvPr/>
        </p:nvSpPr>
        <p:spPr bwMode="auto">
          <a:xfrm>
            <a:off x="1660181" y="2860077"/>
            <a:ext cx="3494434" cy="2387453"/>
          </a:xfrm>
          <a:prstGeom prst="roundRect">
            <a:avLst>
              <a:gd name="adj" fmla="val 334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285750" indent="-28575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Create unlimited</a:t>
            </a:r>
            <a:br>
              <a:rPr lang="en-US" sz="1600" b="1" dirty="0">
                <a:solidFill>
                  <a:schemeClr val="tx1"/>
                </a:solidFill>
                <a:latin typeface="+mj-lt"/>
              </a:rPr>
            </a:br>
            <a:r>
              <a:rPr lang="en-US" sz="1600" b="1" dirty="0">
                <a:solidFill>
                  <a:schemeClr val="tx1"/>
                </a:solidFill>
                <a:latin typeface="+mj-lt"/>
              </a:rPr>
              <a:t>different pages</a:t>
            </a:r>
          </a:p>
          <a:p>
            <a:pPr marL="285750" indent="-28575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Isolate different parts</a:t>
            </a:r>
            <a:br>
              <a:rPr lang="en-US" sz="1600" b="1" dirty="0">
                <a:solidFill>
                  <a:schemeClr val="tx1"/>
                </a:solidFill>
                <a:latin typeface="+mj-lt"/>
              </a:rPr>
            </a:br>
            <a:r>
              <a:rPr lang="en-US" sz="1600" b="1" dirty="0">
                <a:solidFill>
                  <a:schemeClr val="tx1"/>
                </a:solidFill>
                <a:latin typeface="+mj-lt"/>
              </a:rPr>
              <a:t>of a map </a:t>
            </a:r>
          </a:p>
          <a:p>
            <a:pPr marL="285750" indent="-28575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Work with different parts of</a:t>
            </a:r>
            <a:br>
              <a:rPr lang="en-US" sz="1600" b="1" dirty="0">
                <a:solidFill>
                  <a:schemeClr val="tx1"/>
                </a:solidFill>
                <a:latin typeface="+mj-lt"/>
              </a:rPr>
            </a:br>
            <a:r>
              <a:rPr lang="en-US" sz="1600" b="1" dirty="0">
                <a:solidFill>
                  <a:schemeClr val="tx1"/>
                </a:solidFill>
                <a:latin typeface="+mj-lt"/>
              </a:rPr>
              <a:t>a map separately</a:t>
            </a:r>
          </a:p>
          <a:p>
            <a:pPr marL="285750" indent="-28575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Must create connected</a:t>
            </a:r>
            <a:br>
              <a:rPr lang="en-US" sz="1600" b="1" dirty="0">
                <a:solidFill>
                  <a:schemeClr val="tx1"/>
                </a:solidFill>
                <a:latin typeface="+mj-lt"/>
              </a:rPr>
            </a:br>
            <a:r>
              <a:rPr lang="en-US" sz="1600" b="1" dirty="0">
                <a:solidFill>
                  <a:schemeClr val="tx1"/>
                </a:solidFill>
                <a:latin typeface="+mj-lt"/>
              </a:rPr>
              <a:t>functoids on the same layer</a:t>
            </a:r>
          </a:p>
        </p:txBody>
      </p:sp>
      <p:sp>
        <p:nvSpPr>
          <p:cNvPr id="199" name="AutoShape 222"/>
          <p:cNvSpPr>
            <a:spLocks noChangeArrowheads="1"/>
          </p:cNvSpPr>
          <p:nvPr/>
        </p:nvSpPr>
        <p:spPr bwMode="auto">
          <a:xfrm>
            <a:off x="1660182" y="5823781"/>
            <a:ext cx="3494432" cy="755809"/>
          </a:xfrm>
          <a:prstGeom prst="roundRect">
            <a:avLst>
              <a:gd name="adj" fmla="val 1124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285750" indent="-28575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Find and work with a portion of a large map</a:t>
            </a:r>
          </a:p>
        </p:txBody>
      </p:sp>
      <p:pic>
        <p:nvPicPr>
          <p:cNvPr id="200" name="Picture 219" descr="Search01"/>
          <p:cNvPicPr>
            <a:picLocks noChangeAspect="1" noChangeArrowheads="1"/>
          </p:cNvPicPr>
          <p:nvPr/>
        </p:nvPicPr>
        <p:blipFill>
          <a:blip r:embed="rId3" cstate="print"/>
          <a:srcRect/>
          <a:stretch>
            <a:fillRect/>
          </a:stretch>
        </p:blipFill>
        <p:spPr bwMode="auto">
          <a:xfrm rot="2023397">
            <a:off x="4801282" y="4460509"/>
            <a:ext cx="779462" cy="1606550"/>
          </a:xfrm>
          <a:prstGeom prst="rect">
            <a:avLst/>
          </a:prstGeom>
          <a:noFill/>
          <a:ln w="9525">
            <a:noFill/>
            <a:miter lim="800000"/>
            <a:headEnd/>
            <a:tailEnd/>
          </a:ln>
        </p:spPr>
      </p:pic>
      <p:sp>
        <p:nvSpPr>
          <p:cNvPr id="215" name="Text Placeholder 1"/>
          <p:cNvSpPr>
            <a:spLocks noGrp="1"/>
          </p:cNvSpPr>
          <p:nvPr>
            <p:ph type="body" sz="quarter" idx="10"/>
          </p:nvPr>
        </p:nvSpPr>
        <p:spPr>
          <a:xfrm>
            <a:off x="595518" y="1718009"/>
            <a:ext cx="11375537" cy="529147"/>
          </a:xfrm>
        </p:spPr>
        <p:txBody>
          <a:bodyPr vert="horz" wrap="square" lIns="0" tIns="0" rIns="0" bIns="0" rtlCol="0">
            <a:normAutofit lnSpcReduction="10000"/>
          </a:bodyPr>
          <a:lstStyle/>
          <a:p>
            <a:pPr marL="345327" indent="-345327" defTabSz="685864">
              <a:buClr>
                <a:srgbClr val="0072C6"/>
              </a:buClr>
              <a:buFont typeface="Wingdings" panose="05000000000000000000" pitchFamily="2" charset="2"/>
              <a:buChar char="§"/>
            </a:pPr>
            <a:r>
              <a:rPr lang="en-US" sz="2448" b="0" dirty="0">
                <a:solidFill>
                  <a:schemeClr val="tx1">
                    <a:lumMod val="75000"/>
                    <a:lumOff val="25000"/>
                    <a:alpha val="99000"/>
                  </a:schemeClr>
                </a:solidFill>
                <a:latin typeface="+mn-lt"/>
              </a:rPr>
              <a:t>Use pages to reduce complexity of a map</a:t>
            </a:r>
          </a:p>
          <a:p>
            <a:pPr marL="345327" indent="-345327" defTabSz="685864">
              <a:buClr>
                <a:srgbClr val="0072C6"/>
              </a:buClr>
              <a:buFont typeface="Wingdings" panose="05000000000000000000" pitchFamily="2" charset="2"/>
              <a:buChar char="§"/>
            </a:pPr>
            <a:endParaRPr lang="pt-PT" sz="2720" dirty="0">
              <a:solidFill>
                <a:schemeClr val="tx1"/>
              </a:solidFill>
              <a:latin typeface="Segoe UI Light" pitchFamily="34" charset="0"/>
            </a:endParaRPr>
          </a:p>
        </p:txBody>
      </p:sp>
      <p:sp>
        <p:nvSpPr>
          <p:cNvPr id="221" name="Rectangle 220"/>
          <p:cNvSpPr/>
          <p:nvPr/>
        </p:nvSpPr>
        <p:spPr>
          <a:xfrm>
            <a:off x="7529958" y="3143449"/>
            <a:ext cx="2700811" cy="2855386"/>
          </a:xfrm>
          <a:prstGeom prst="rect">
            <a:avLst/>
          </a:prstGeom>
          <a:pattFill prst="dotGrid">
            <a:fgClr>
              <a:srgbClr val="5B9BD5"/>
            </a:fgClr>
            <a:bgClr>
              <a:sysClr val="window" lastClr="FFFFFF"/>
            </a:bgClr>
          </a:pattFill>
          <a:ln w="1905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dirty="0" smtClean="0">
              <a:ln>
                <a:noFill/>
              </a:ln>
              <a:solidFill>
                <a:prstClr val="white"/>
              </a:solidFill>
              <a:effectLst/>
              <a:uLnTx/>
              <a:uFillTx/>
              <a:latin typeface="Calibri" panose="020F0502020204030204"/>
            </a:endParaRPr>
          </a:p>
        </p:txBody>
      </p:sp>
      <p:sp>
        <p:nvSpPr>
          <p:cNvPr id="225" name="AutoShape 15"/>
          <p:cNvSpPr>
            <a:spLocks noChangeArrowheads="1"/>
          </p:cNvSpPr>
          <p:nvPr/>
        </p:nvSpPr>
        <p:spPr bwMode="auto">
          <a:xfrm>
            <a:off x="8102717" y="6008502"/>
            <a:ext cx="666752" cy="176736"/>
          </a:xfrm>
          <a:custGeom>
            <a:avLst/>
            <a:gdLst>
              <a:gd name="T0" fmla="*/ 13230832 w 21600"/>
              <a:gd name="T1" fmla="*/ 472533 h 21600"/>
              <a:gd name="T2" fmla="*/ 7560469 w 21600"/>
              <a:gd name="T3" fmla="*/ 945059 h 21600"/>
              <a:gd name="T4" fmla="*/ 1890131 w 21600"/>
              <a:gd name="T5" fmla="*/ 472533 h 21600"/>
              <a:gd name="T6" fmla="*/ 756046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800" b="0" i="0" u="none" strike="noStrike" kern="0" cap="none" spc="0" normalizeH="0" baseline="0" noProof="0" dirty="0" smtClean="0">
                <a:ln>
                  <a:noFill/>
                </a:ln>
                <a:solidFill>
                  <a:srgbClr val="5B9BD5">
                    <a:lumMod val="50000"/>
                  </a:srgbClr>
                </a:solidFill>
                <a:effectLst/>
                <a:uLnTx/>
                <a:uFillTx/>
                <a:latin typeface="Calibri" panose="020F0502020204030204"/>
              </a:rPr>
              <a:t>Page 1</a:t>
            </a:r>
          </a:p>
        </p:txBody>
      </p:sp>
      <p:sp>
        <p:nvSpPr>
          <p:cNvPr id="226" name="Rectangle 16"/>
          <p:cNvSpPr>
            <a:spLocks noChangeArrowheads="1"/>
          </p:cNvSpPr>
          <p:nvPr/>
        </p:nvSpPr>
        <p:spPr bwMode="auto">
          <a:xfrm>
            <a:off x="7537567" y="6008502"/>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227" name="Rectangle 17"/>
          <p:cNvSpPr>
            <a:spLocks noChangeArrowheads="1"/>
          </p:cNvSpPr>
          <p:nvPr/>
        </p:nvSpPr>
        <p:spPr bwMode="auto">
          <a:xfrm>
            <a:off x="7677267" y="6008502"/>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228" name="Rectangle 18"/>
          <p:cNvSpPr>
            <a:spLocks noChangeArrowheads="1"/>
          </p:cNvSpPr>
          <p:nvPr/>
        </p:nvSpPr>
        <p:spPr bwMode="auto">
          <a:xfrm>
            <a:off x="7816967" y="6008502"/>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229" name="Rectangle 19"/>
          <p:cNvSpPr>
            <a:spLocks noChangeArrowheads="1"/>
          </p:cNvSpPr>
          <p:nvPr/>
        </p:nvSpPr>
        <p:spPr bwMode="auto">
          <a:xfrm>
            <a:off x="7956667" y="6008502"/>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230" name="AutoShape 20"/>
          <p:cNvSpPr>
            <a:spLocks noChangeArrowheads="1"/>
          </p:cNvSpPr>
          <p:nvPr/>
        </p:nvSpPr>
        <p:spPr bwMode="auto">
          <a:xfrm rot="-5400000">
            <a:off x="7699492" y="6027551"/>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231" name="AutoShape 21"/>
          <p:cNvSpPr>
            <a:spLocks noChangeArrowheads="1"/>
          </p:cNvSpPr>
          <p:nvPr/>
        </p:nvSpPr>
        <p:spPr bwMode="auto">
          <a:xfrm rot="5400000" flipH="1">
            <a:off x="7845542" y="6027551"/>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232" name="AutoShape 22"/>
          <p:cNvSpPr>
            <a:spLocks noChangeArrowheads="1"/>
          </p:cNvSpPr>
          <p:nvPr/>
        </p:nvSpPr>
        <p:spPr bwMode="auto">
          <a:xfrm rot="5400000" flipH="1">
            <a:off x="7978892" y="6027551"/>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233" name="Line 23"/>
          <p:cNvSpPr>
            <a:spLocks noChangeShapeType="1"/>
          </p:cNvSpPr>
          <p:nvPr/>
        </p:nvSpPr>
        <p:spPr bwMode="auto">
          <a:xfrm flipV="1">
            <a:off x="8070967" y="6030726"/>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234" name="AutoShape 24"/>
          <p:cNvSpPr>
            <a:spLocks noChangeArrowheads="1"/>
          </p:cNvSpPr>
          <p:nvPr/>
        </p:nvSpPr>
        <p:spPr bwMode="auto">
          <a:xfrm rot="-5400000">
            <a:off x="7559792" y="6027551"/>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235" name="Line 25"/>
          <p:cNvSpPr>
            <a:spLocks noChangeShapeType="1"/>
          </p:cNvSpPr>
          <p:nvPr/>
        </p:nvSpPr>
        <p:spPr bwMode="auto">
          <a:xfrm flipV="1">
            <a:off x="7651867" y="6030726"/>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236" name="Line 26"/>
          <p:cNvSpPr>
            <a:spLocks noChangeShapeType="1"/>
          </p:cNvSpPr>
          <p:nvPr/>
        </p:nvSpPr>
        <p:spPr bwMode="auto">
          <a:xfrm flipV="1">
            <a:off x="7559792" y="6030726"/>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237" name="AutoShape 29"/>
          <p:cNvSpPr>
            <a:spLocks noChangeArrowheads="1"/>
          </p:cNvSpPr>
          <p:nvPr/>
        </p:nvSpPr>
        <p:spPr bwMode="auto">
          <a:xfrm>
            <a:off x="6499342" y="3312254"/>
            <a:ext cx="1701800" cy="2509837"/>
          </a:xfrm>
          <a:prstGeom prst="roundRect">
            <a:avLst>
              <a:gd name="adj" fmla="val 0"/>
            </a:avLst>
          </a:prstGeom>
          <a:solidFill>
            <a:sysClr val="window" lastClr="FFFFFF"/>
          </a:solidFill>
          <a:ln w="19050" cap="flat" cmpd="sng" algn="ctr">
            <a:solidFill>
              <a:srgbClr val="4472C4"/>
            </a:solidFill>
            <a:prstDash val="solid"/>
            <a:miter lim="800000"/>
            <a:headEnd/>
            <a:tailEnd/>
          </a:ln>
          <a:effectLst/>
        </p:spPr>
        <p:txBody>
          <a:bodyPr anchor="ctr"/>
          <a:lstStyle/>
          <a:p>
            <a:pPr marL="177800" marR="0" lvl="0" indent="-177800" defTabSz="914400" eaLnBrk="1" fontAlgn="auto" latinLnBrk="0" hangingPunct="1">
              <a:lnSpc>
                <a:spcPct val="90000"/>
              </a:lnSpc>
              <a:spcBef>
                <a:spcPct val="40000"/>
              </a:spcBef>
              <a:spcAft>
                <a:spcPts val="0"/>
              </a:spcAft>
              <a:buClrTx/>
              <a:buSzPct val="85000"/>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238" name="Group 30"/>
          <p:cNvGrpSpPr>
            <a:grpSpLocks/>
          </p:cNvGrpSpPr>
          <p:nvPr/>
        </p:nvGrpSpPr>
        <p:grpSpPr bwMode="auto">
          <a:xfrm>
            <a:off x="7175619" y="4539391"/>
            <a:ext cx="709613" cy="244475"/>
            <a:chOff x="826" y="1292"/>
            <a:chExt cx="447" cy="154"/>
          </a:xfrm>
        </p:grpSpPr>
        <p:grpSp>
          <p:nvGrpSpPr>
            <p:cNvPr id="239" name="Group 31"/>
            <p:cNvGrpSpPr>
              <a:grpSpLocks/>
            </p:cNvGrpSpPr>
            <p:nvPr/>
          </p:nvGrpSpPr>
          <p:grpSpPr bwMode="auto">
            <a:xfrm>
              <a:off x="826" y="1294"/>
              <a:ext cx="115" cy="144"/>
              <a:chOff x="883" y="1396"/>
              <a:chExt cx="115" cy="144"/>
            </a:xfrm>
          </p:grpSpPr>
          <p:sp>
            <p:nvSpPr>
              <p:cNvPr id="241" name="AutoShape 3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
            <p:nvSpPr>
              <p:cNvPr id="242" name="Line 33"/>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panose="020F0502020204030204"/>
                </a:endParaRPr>
              </a:p>
            </p:txBody>
          </p:sp>
          <p:sp>
            <p:nvSpPr>
              <p:cNvPr id="243" name="Line 34"/>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panose="020F0502020204030204"/>
                </a:endParaRPr>
              </a:p>
            </p:txBody>
          </p:sp>
          <p:sp>
            <p:nvSpPr>
              <p:cNvPr id="244" name="Line 3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panose="020F0502020204030204"/>
                </a:endParaRPr>
              </a:p>
            </p:txBody>
          </p:sp>
          <p:sp>
            <p:nvSpPr>
              <p:cNvPr id="245" name="Line 3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panose="020F0502020204030204"/>
                </a:endParaRPr>
              </a:p>
            </p:txBody>
          </p:sp>
          <p:sp>
            <p:nvSpPr>
              <p:cNvPr id="246" name="Line 3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panose="020F0502020204030204"/>
                </a:endParaRPr>
              </a:p>
            </p:txBody>
          </p:sp>
          <p:sp>
            <p:nvSpPr>
              <p:cNvPr id="247" name="Line 3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panose="020F0502020204030204"/>
                </a:endParaRPr>
              </a:p>
            </p:txBody>
          </p:sp>
        </p:grpSp>
        <p:sp>
          <p:nvSpPr>
            <p:cNvPr id="240" name="Text Box 39"/>
            <p:cNvSpPr txBox="1">
              <a:spLocks noChangeArrowheads="1"/>
            </p:cNvSpPr>
            <p:nvPr/>
          </p:nvSpPr>
          <p:spPr bwMode="auto">
            <a:xfrm>
              <a:off x="913" y="1292"/>
              <a:ext cx="360"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dirty="0" err="1" smtClean="0">
                  <a:ln>
                    <a:noFill/>
                  </a:ln>
                  <a:solidFill>
                    <a:prstClr val="black"/>
                  </a:solidFill>
                  <a:effectLst/>
                  <a:uLnTx/>
                  <a:uFillTx/>
                  <a:latin typeface="Calibri" panose="020F0502020204030204"/>
                </a:rPr>
                <a:t>ItemID</a:t>
              </a:r>
              <a:endParaRPr kumimoji="0" lang="en-US" sz="1100" b="0" i="0" u="none" strike="noStrike" kern="0" cap="none" spc="0" normalizeH="0" baseline="0" noProof="0" smtClean="0">
                <a:ln>
                  <a:noFill/>
                </a:ln>
                <a:solidFill>
                  <a:prstClr val="black"/>
                </a:solidFill>
                <a:effectLst/>
                <a:uLnTx/>
                <a:uFillTx/>
                <a:latin typeface="Calibri" panose="020F0502020204030204"/>
              </a:endParaRPr>
            </a:p>
          </p:txBody>
        </p:sp>
      </p:grpSp>
      <p:grpSp>
        <p:nvGrpSpPr>
          <p:cNvPr id="248" name="Group 40"/>
          <p:cNvGrpSpPr>
            <a:grpSpLocks/>
          </p:cNvGrpSpPr>
          <p:nvPr/>
        </p:nvGrpSpPr>
        <p:grpSpPr bwMode="auto">
          <a:xfrm>
            <a:off x="7175618" y="4799741"/>
            <a:ext cx="528638" cy="244475"/>
            <a:chOff x="826" y="1292"/>
            <a:chExt cx="333" cy="154"/>
          </a:xfrm>
        </p:grpSpPr>
        <p:grpSp>
          <p:nvGrpSpPr>
            <p:cNvPr id="249" name="Group 41"/>
            <p:cNvGrpSpPr>
              <a:grpSpLocks/>
            </p:cNvGrpSpPr>
            <p:nvPr/>
          </p:nvGrpSpPr>
          <p:grpSpPr bwMode="auto">
            <a:xfrm>
              <a:off x="826" y="1294"/>
              <a:ext cx="115" cy="144"/>
              <a:chOff x="883" y="1396"/>
              <a:chExt cx="115" cy="144"/>
            </a:xfrm>
          </p:grpSpPr>
          <p:sp>
            <p:nvSpPr>
              <p:cNvPr id="251" name="AutoShape 4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252" name="Line 43"/>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53" name="Line 44"/>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54" name="Line 4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55" name="Line 4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56" name="Line 4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57" name="Line 4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grpSp>
        <p:sp>
          <p:nvSpPr>
            <p:cNvPr id="250" name="Text Box 49"/>
            <p:cNvSpPr txBox="1">
              <a:spLocks noChangeArrowheads="1"/>
            </p:cNvSpPr>
            <p:nvPr/>
          </p:nvSpPr>
          <p:spPr bwMode="auto">
            <a:xfrm>
              <a:off x="913" y="1292"/>
              <a:ext cx="246"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smtClean="0">
                  <a:ln>
                    <a:noFill/>
                  </a:ln>
                  <a:solidFill>
                    <a:prstClr val="black"/>
                  </a:solidFill>
                  <a:effectLst/>
                  <a:uLnTx/>
                  <a:uFillTx/>
                  <a:latin typeface="Calibri" panose="020F0502020204030204"/>
                </a:rPr>
                <a:t>Qty</a:t>
              </a:r>
            </a:p>
          </p:txBody>
        </p:sp>
      </p:grpSp>
      <p:grpSp>
        <p:nvGrpSpPr>
          <p:cNvPr id="258" name="Group 50"/>
          <p:cNvGrpSpPr>
            <a:grpSpLocks/>
          </p:cNvGrpSpPr>
          <p:nvPr/>
        </p:nvGrpSpPr>
        <p:grpSpPr bwMode="auto">
          <a:xfrm>
            <a:off x="7175619" y="5060091"/>
            <a:ext cx="849313" cy="244475"/>
            <a:chOff x="826" y="1292"/>
            <a:chExt cx="535" cy="154"/>
          </a:xfrm>
        </p:grpSpPr>
        <p:grpSp>
          <p:nvGrpSpPr>
            <p:cNvPr id="259" name="Group 51"/>
            <p:cNvGrpSpPr>
              <a:grpSpLocks/>
            </p:cNvGrpSpPr>
            <p:nvPr/>
          </p:nvGrpSpPr>
          <p:grpSpPr bwMode="auto">
            <a:xfrm>
              <a:off x="826" y="1294"/>
              <a:ext cx="115" cy="144"/>
              <a:chOff x="883" y="1396"/>
              <a:chExt cx="115" cy="144"/>
            </a:xfrm>
          </p:grpSpPr>
          <p:sp>
            <p:nvSpPr>
              <p:cNvPr id="261" name="AutoShape 5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262" name="Line 53"/>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63" name="Line 54"/>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64" name="Line 5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65" name="Line 5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66" name="Line 5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67" name="Line 5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grpSp>
        <p:sp>
          <p:nvSpPr>
            <p:cNvPr id="260" name="Text Box 59"/>
            <p:cNvSpPr txBox="1">
              <a:spLocks noChangeArrowheads="1"/>
            </p:cNvSpPr>
            <p:nvPr/>
          </p:nvSpPr>
          <p:spPr bwMode="auto">
            <a:xfrm>
              <a:off x="913" y="1292"/>
              <a:ext cx="448"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dirty="0" err="1" smtClean="0">
                  <a:ln>
                    <a:noFill/>
                  </a:ln>
                  <a:solidFill>
                    <a:prstClr val="black"/>
                  </a:solidFill>
                  <a:effectLst/>
                  <a:uLnTx/>
                  <a:uFillTx/>
                  <a:latin typeface="Calibri" panose="020F0502020204030204"/>
                </a:rPr>
                <a:t>UnitPrice</a:t>
              </a:r>
              <a:endParaRPr kumimoji="0" lang="en-US" sz="1100" b="0" i="0" u="none" strike="noStrike" kern="0" cap="none" spc="0" normalizeH="0" baseline="0" noProof="0" dirty="0" smtClean="0">
                <a:ln>
                  <a:noFill/>
                </a:ln>
                <a:solidFill>
                  <a:prstClr val="black"/>
                </a:solidFill>
                <a:effectLst/>
                <a:uLnTx/>
                <a:uFillTx/>
                <a:latin typeface="Calibri" panose="020F0502020204030204"/>
              </a:endParaRPr>
            </a:p>
          </p:txBody>
        </p:sp>
      </p:grpSp>
      <p:grpSp>
        <p:nvGrpSpPr>
          <p:cNvPr id="268" name="Group 60"/>
          <p:cNvGrpSpPr>
            <a:grpSpLocks/>
          </p:cNvGrpSpPr>
          <p:nvPr/>
        </p:nvGrpSpPr>
        <p:grpSpPr bwMode="auto">
          <a:xfrm>
            <a:off x="6937492" y="3767866"/>
            <a:ext cx="757238" cy="257175"/>
            <a:chOff x="822" y="1078"/>
            <a:chExt cx="477" cy="162"/>
          </a:xfrm>
        </p:grpSpPr>
        <p:grpSp>
          <p:nvGrpSpPr>
            <p:cNvPr id="269" name="Group 61"/>
            <p:cNvGrpSpPr>
              <a:grpSpLocks/>
            </p:cNvGrpSpPr>
            <p:nvPr/>
          </p:nvGrpSpPr>
          <p:grpSpPr bwMode="auto">
            <a:xfrm>
              <a:off x="822" y="1082"/>
              <a:ext cx="115" cy="144"/>
              <a:chOff x="2313" y="1620"/>
              <a:chExt cx="246" cy="324"/>
            </a:xfrm>
          </p:grpSpPr>
          <p:sp>
            <p:nvSpPr>
              <p:cNvPr id="271" name="AutoShape 62"/>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72" name="Line 63"/>
              <p:cNvSpPr>
                <a:spLocks noChangeShapeType="1"/>
              </p:cNvSpPr>
              <p:nvPr/>
            </p:nvSpPr>
            <p:spPr bwMode="auto">
              <a:xfrm>
                <a:off x="2333" y="1895"/>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273" name="Line 64"/>
              <p:cNvSpPr>
                <a:spLocks noChangeShapeType="1"/>
              </p:cNvSpPr>
              <p:nvPr/>
            </p:nvSpPr>
            <p:spPr bwMode="auto">
              <a:xfrm>
                <a:off x="2333" y="1838"/>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274" name="Line 65"/>
              <p:cNvSpPr>
                <a:spLocks noChangeShapeType="1"/>
              </p:cNvSpPr>
              <p:nvPr/>
            </p:nvSpPr>
            <p:spPr bwMode="auto">
              <a:xfrm>
                <a:off x="2333" y="1782"/>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275" name="Line 66"/>
              <p:cNvSpPr>
                <a:spLocks noChangeShapeType="1"/>
              </p:cNvSpPr>
              <p:nvPr/>
            </p:nvSpPr>
            <p:spPr bwMode="auto">
              <a:xfrm>
                <a:off x="2333" y="1725"/>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276" name="Line 67"/>
              <p:cNvSpPr>
                <a:spLocks noChangeShapeType="1"/>
              </p:cNvSpPr>
              <p:nvPr/>
            </p:nvSpPr>
            <p:spPr bwMode="auto">
              <a:xfrm>
                <a:off x="2333" y="1669"/>
                <a:ext cx="154"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270" name="Text Box 68"/>
            <p:cNvSpPr txBox="1">
              <a:spLocks noChangeArrowheads="1"/>
            </p:cNvSpPr>
            <p:nvPr/>
          </p:nvSpPr>
          <p:spPr bwMode="auto">
            <a:xfrm>
              <a:off x="911" y="1078"/>
              <a:ext cx="388" cy="162"/>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a:rPr>
                <a:t>Record</a:t>
              </a:r>
            </a:p>
          </p:txBody>
        </p:sp>
      </p:grpSp>
      <p:grpSp>
        <p:nvGrpSpPr>
          <p:cNvPr id="277" name="Group 69"/>
          <p:cNvGrpSpPr>
            <a:grpSpLocks/>
          </p:cNvGrpSpPr>
          <p:nvPr/>
        </p:nvGrpSpPr>
        <p:grpSpPr bwMode="auto">
          <a:xfrm>
            <a:off x="7172443" y="4018691"/>
            <a:ext cx="487363" cy="244475"/>
            <a:chOff x="826" y="1292"/>
            <a:chExt cx="307" cy="154"/>
          </a:xfrm>
        </p:grpSpPr>
        <p:grpSp>
          <p:nvGrpSpPr>
            <p:cNvPr id="278" name="Group 70"/>
            <p:cNvGrpSpPr>
              <a:grpSpLocks/>
            </p:cNvGrpSpPr>
            <p:nvPr/>
          </p:nvGrpSpPr>
          <p:grpSpPr bwMode="auto">
            <a:xfrm>
              <a:off x="826" y="1294"/>
              <a:ext cx="115" cy="144"/>
              <a:chOff x="883" y="1396"/>
              <a:chExt cx="115" cy="144"/>
            </a:xfrm>
          </p:grpSpPr>
          <p:sp>
            <p:nvSpPr>
              <p:cNvPr id="280" name="AutoShape 71"/>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281" name="Line 72"/>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82" name="Line 73"/>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83" name="Line 74"/>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84" name="Line 75"/>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85" name="Line 76"/>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86" name="Line 77"/>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grpSp>
        <p:sp>
          <p:nvSpPr>
            <p:cNvPr id="279" name="Text Box 78"/>
            <p:cNvSpPr txBox="1">
              <a:spLocks noChangeArrowheads="1"/>
            </p:cNvSpPr>
            <p:nvPr/>
          </p:nvSpPr>
          <p:spPr bwMode="auto">
            <a:xfrm>
              <a:off x="913" y="1292"/>
              <a:ext cx="220"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smtClean="0">
                  <a:ln>
                    <a:noFill/>
                  </a:ln>
                  <a:solidFill>
                    <a:prstClr val="black"/>
                  </a:solidFill>
                  <a:effectLst/>
                  <a:uLnTx/>
                  <a:uFillTx/>
                  <a:latin typeface="Calibri" panose="020F0502020204030204"/>
                </a:rPr>
                <a:t>PO</a:t>
              </a:r>
            </a:p>
          </p:txBody>
        </p:sp>
      </p:grpSp>
      <p:grpSp>
        <p:nvGrpSpPr>
          <p:cNvPr id="287" name="Group 79"/>
          <p:cNvGrpSpPr>
            <a:grpSpLocks/>
          </p:cNvGrpSpPr>
          <p:nvPr/>
        </p:nvGrpSpPr>
        <p:grpSpPr bwMode="auto">
          <a:xfrm>
            <a:off x="6770806" y="3863116"/>
            <a:ext cx="92075" cy="92075"/>
            <a:chOff x="834" y="1956"/>
            <a:chExt cx="58" cy="58"/>
          </a:xfrm>
        </p:grpSpPr>
        <p:sp>
          <p:nvSpPr>
            <p:cNvPr id="288" name="Rectangle 80"/>
            <p:cNvSpPr>
              <a:spLocks noChangeArrowheads="1"/>
            </p:cNvSpPr>
            <p:nvPr/>
          </p:nvSpPr>
          <p:spPr bwMode="auto">
            <a:xfrm>
              <a:off x="834" y="1956"/>
              <a:ext cx="58" cy="58"/>
            </a:xfrm>
            <a:prstGeom prst="rect">
              <a:avLst/>
            </a:prstGeom>
            <a:solidFill>
              <a:sysClr val="window" lastClr="FFFFFF"/>
            </a:solidFill>
            <a:ln w="9525" algn="ctr">
              <a:solidFill>
                <a:srgbClr val="4D4D4D"/>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289" name="Line 81"/>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grpSp>
        <p:nvGrpSpPr>
          <p:cNvPr id="290" name="Group 82"/>
          <p:cNvGrpSpPr>
            <a:grpSpLocks/>
          </p:cNvGrpSpPr>
          <p:nvPr/>
        </p:nvGrpSpPr>
        <p:grpSpPr bwMode="auto">
          <a:xfrm>
            <a:off x="7172443" y="4279041"/>
            <a:ext cx="674688" cy="244475"/>
            <a:chOff x="826" y="1292"/>
            <a:chExt cx="425" cy="154"/>
          </a:xfrm>
        </p:grpSpPr>
        <p:grpSp>
          <p:nvGrpSpPr>
            <p:cNvPr id="291" name="Group 83"/>
            <p:cNvGrpSpPr>
              <a:grpSpLocks/>
            </p:cNvGrpSpPr>
            <p:nvPr/>
          </p:nvGrpSpPr>
          <p:grpSpPr bwMode="auto">
            <a:xfrm>
              <a:off x="826" y="1294"/>
              <a:ext cx="115" cy="144"/>
              <a:chOff x="883" y="1396"/>
              <a:chExt cx="115" cy="144"/>
            </a:xfrm>
          </p:grpSpPr>
          <p:sp>
            <p:nvSpPr>
              <p:cNvPr id="293" name="AutoShape 8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294" name="Line 85"/>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95" name="Line 86"/>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96" name="Line 8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97" name="Line 8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98" name="Line 8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299" name="Line 9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grpSp>
        <p:sp>
          <p:nvSpPr>
            <p:cNvPr id="292" name="Text Box 91"/>
            <p:cNvSpPr txBox="1">
              <a:spLocks noChangeArrowheads="1"/>
            </p:cNvSpPr>
            <p:nvPr/>
          </p:nvSpPr>
          <p:spPr bwMode="auto">
            <a:xfrm>
              <a:off x="913" y="1292"/>
              <a:ext cx="338"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smtClean="0">
                  <a:ln>
                    <a:noFill/>
                  </a:ln>
                  <a:solidFill>
                    <a:prstClr val="black"/>
                  </a:solidFill>
                  <a:effectLst/>
                  <a:uLnTx/>
                  <a:uFillTx/>
                  <a:latin typeface="Calibri" panose="020F0502020204030204"/>
                </a:rPr>
                <a:t>Status</a:t>
              </a:r>
            </a:p>
          </p:txBody>
        </p:sp>
      </p:grpSp>
      <p:sp>
        <p:nvSpPr>
          <p:cNvPr id="300" name="Line 92"/>
          <p:cNvSpPr>
            <a:spLocks noChangeShapeType="1"/>
          </p:cNvSpPr>
          <p:nvPr/>
        </p:nvSpPr>
        <p:spPr bwMode="auto">
          <a:xfrm>
            <a:off x="7018456" y="4020278"/>
            <a:ext cx="9525" cy="1420812"/>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301" name="Line 93"/>
          <p:cNvSpPr>
            <a:spLocks noChangeShapeType="1"/>
          </p:cNvSpPr>
          <p:nvPr/>
        </p:nvSpPr>
        <p:spPr bwMode="auto">
          <a:xfrm flipH="1">
            <a:off x="6869231" y="3910740"/>
            <a:ext cx="58737" cy="1588"/>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302" name="Line 94"/>
          <p:cNvSpPr>
            <a:spLocks noChangeShapeType="1"/>
          </p:cNvSpPr>
          <p:nvPr/>
        </p:nvSpPr>
        <p:spPr bwMode="auto">
          <a:xfrm flipH="1">
            <a:off x="7021630" y="4144103"/>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303" name="Line 95"/>
          <p:cNvSpPr>
            <a:spLocks noChangeShapeType="1"/>
          </p:cNvSpPr>
          <p:nvPr/>
        </p:nvSpPr>
        <p:spPr bwMode="auto">
          <a:xfrm flipH="1">
            <a:off x="7021630" y="4401278"/>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304" name="Line 96"/>
          <p:cNvSpPr>
            <a:spLocks noChangeShapeType="1"/>
          </p:cNvSpPr>
          <p:nvPr/>
        </p:nvSpPr>
        <p:spPr bwMode="auto">
          <a:xfrm flipH="1">
            <a:off x="7021630" y="4655278"/>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305" name="Line 97"/>
          <p:cNvSpPr>
            <a:spLocks noChangeShapeType="1"/>
          </p:cNvSpPr>
          <p:nvPr/>
        </p:nvSpPr>
        <p:spPr bwMode="auto">
          <a:xfrm flipH="1">
            <a:off x="7024805" y="4934678"/>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306" name="Line 98"/>
          <p:cNvSpPr>
            <a:spLocks noChangeShapeType="1"/>
          </p:cNvSpPr>
          <p:nvPr/>
        </p:nvSpPr>
        <p:spPr bwMode="auto">
          <a:xfrm flipH="1">
            <a:off x="7024805" y="5188678"/>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307" name="AutoShape 99"/>
          <p:cNvSpPr>
            <a:spLocks noChangeArrowheads="1"/>
          </p:cNvSpPr>
          <p:nvPr/>
        </p:nvSpPr>
        <p:spPr bwMode="auto">
          <a:xfrm>
            <a:off x="9250480" y="3269391"/>
            <a:ext cx="1701485" cy="2532063"/>
          </a:xfrm>
          <a:prstGeom prst="roundRect">
            <a:avLst>
              <a:gd name="adj" fmla="val 0"/>
            </a:avLst>
          </a:prstGeom>
          <a:solidFill>
            <a:sysClr val="window" lastClr="FFFFFF"/>
          </a:solidFill>
          <a:ln w="19050" cap="flat" cmpd="sng" algn="ctr">
            <a:solidFill>
              <a:srgbClr val="4472C4"/>
            </a:solidFill>
            <a:prstDash val="solid"/>
            <a:miter lim="800000"/>
            <a:headEnd/>
            <a:tailEnd/>
          </a:ln>
          <a:effectLst/>
        </p:spPr>
        <p:txBody>
          <a:bodyPr anchor="ctr"/>
          <a:lstStyle/>
          <a:p>
            <a:pPr marL="177800" marR="0" lvl="0" indent="-177800" defTabSz="914400" eaLnBrk="1" fontAlgn="auto" latinLnBrk="0" hangingPunct="1">
              <a:lnSpc>
                <a:spcPct val="90000"/>
              </a:lnSpc>
              <a:spcBef>
                <a:spcPct val="40000"/>
              </a:spcBef>
              <a:spcAft>
                <a:spcPts val="0"/>
              </a:spcAft>
              <a:buClrTx/>
              <a:buSzPct val="85000"/>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nvGrpSpPr>
          <p:cNvPr id="308" name="Group 100"/>
          <p:cNvGrpSpPr>
            <a:grpSpLocks/>
          </p:cNvGrpSpPr>
          <p:nvPr/>
        </p:nvGrpSpPr>
        <p:grpSpPr bwMode="auto">
          <a:xfrm flipH="1">
            <a:off x="10472855" y="3780565"/>
            <a:ext cx="182562" cy="228600"/>
            <a:chOff x="2313" y="1620"/>
            <a:chExt cx="246" cy="324"/>
          </a:xfrm>
        </p:grpSpPr>
        <p:sp>
          <p:nvSpPr>
            <p:cNvPr id="309" name="AutoShape 101"/>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10" name="Line 102"/>
            <p:cNvSpPr>
              <a:spLocks noChangeShapeType="1"/>
            </p:cNvSpPr>
            <p:nvPr/>
          </p:nvSpPr>
          <p:spPr bwMode="auto">
            <a:xfrm>
              <a:off x="2333" y="1895"/>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11" name="Line 103"/>
            <p:cNvSpPr>
              <a:spLocks noChangeShapeType="1"/>
            </p:cNvSpPr>
            <p:nvPr/>
          </p:nvSpPr>
          <p:spPr bwMode="auto">
            <a:xfrm>
              <a:off x="2333" y="1838"/>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12" name="Line 104"/>
            <p:cNvSpPr>
              <a:spLocks noChangeShapeType="1"/>
            </p:cNvSpPr>
            <p:nvPr/>
          </p:nvSpPr>
          <p:spPr bwMode="auto">
            <a:xfrm>
              <a:off x="2333" y="1782"/>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13" name="Line 105"/>
            <p:cNvSpPr>
              <a:spLocks noChangeShapeType="1"/>
            </p:cNvSpPr>
            <p:nvPr/>
          </p:nvSpPr>
          <p:spPr bwMode="auto">
            <a:xfrm>
              <a:off x="2333" y="1725"/>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14" name="Line 106"/>
            <p:cNvSpPr>
              <a:spLocks noChangeShapeType="1"/>
            </p:cNvSpPr>
            <p:nvPr/>
          </p:nvSpPr>
          <p:spPr bwMode="auto">
            <a:xfrm>
              <a:off x="2333" y="1669"/>
              <a:ext cx="154"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315" name="Text Box 107"/>
          <p:cNvSpPr txBox="1">
            <a:spLocks noChangeArrowheads="1"/>
          </p:cNvSpPr>
          <p:nvPr/>
        </p:nvSpPr>
        <p:spPr bwMode="auto">
          <a:xfrm>
            <a:off x="9967683" y="3769453"/>
            <a:ext cx="548035" cy="258532"/>
          </a:xfrm>
          <a:prstGeom prst="rect">
            <a:avLst/>
          </a:prstGeom>
          <a:noFill/>
          <a:ln w="9525" algn="ctr">
            <a:noFill/>
            <a:miter lim="800000"/>
            <a:headEnd/>
            <a:tailEnd/>
          </a:ln>
        </p:spPr>
        <p:txBody>
          <a:bodyPr wrap="none">
            <a:spAutoFit/>
          </a:bodyPr>
          <a:lstStyle/>
          <a:p>
            <a:pPr algn="r" defTabSz="914400">
              <a:lnSpc>
                <a:spcPct val="90000"/>
              </a:lnSpc>
              <a:spcBef>
                <a:spcPct val="40000"/>
              </a:spcBef>
            </a:pPr>
            <a:r>
              <a:rPr lang="en-US" sz="1200">
                <a:solidFill>
                  <a:prstClr val="black"/>
                </a:solidFill>
                <a:latin typeface="Calibri" panose="020F0502020204030204"/>
              </a:rPr>
              <a:t>Order</a:t>
            </a:r>
          </a:p>
        </p:txBody>
      </p:sp>
      <p:grpSp>
        <p:nvGrpSpPr>
          <p:cNvPr id="316" name="Group 108"/>
          <p:cNvGrpSpPr>
            <a:grpSpLocks/>
          </p:cNvGrpSpPr>
          <p:nvPr/>
        </p:nvGrpSpPr>
        <p:grpSpPr bwMode="auto">
          <a:xfrm flipH="1">
            <a:off x="10226793" y="4028215"/>
            <a:ext cx="182563" cy="228600"/>
            <a:chOff x="883" y="1396"/>
            <a:chExt cx="115" cy="144"/>
          </a:xfrm>
        </p:grpSpPr>
        <p:sp>
          <p:nvSpPr>
            <p:cNvPr id="317" name="AutoShape 109"/>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18" name="Line 110"/>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19" name="Line 111"/>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20" name="Line 112"/>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21" name="Line 113"/>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22" name="Line 114"/>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23" name="Line 115"/>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324" name="Text Box 116"/>
          <p:cNvSpPr txBox="1">
            <a:spLocks noChangeArrowheads="1"/>
          </p:cNvSpPr>
          <p:nvPr/>
        </p:nvSpPr>
        <p:spPr bwMode="auto">
          <a:xfrm>
            <a:off x="9299693" y="4018690"/>
            <a:ext cx="982663" cy="244682"/>
          </a:xfrm>
          <a:prstGeom prst="rect">
            <a:avLst/>
          </a:prstGeom>
          <a:noFill/>
          <a:ln w="9525" algn="ctr">
            <a:noFill/>
            <a:miter lim="800000"/>
            <a:headEnd/>
            <a:tailEnd/>
          </a:ln>
        </p:spPr>
        <p:txBody>
          <a:bodyPr>
            <a:spAutoFit/>
          </a:bodyPr>
          <a:lstStyle/>
          <a:p>
            <a:pPr algn="r" defTabSz="914400">
              <a:lnSpc>
                <a:spcPct val="90000"/>
              </a:lnSpc>
              <a:spcBef>
                <a:spcPct val="40000"/>
              </a:spcBef>
            </a:pPr>
            <a:r>
              <a:rPr lang="en-US" sz="1100" dirty="0">
                <a:solidFill>
                  <a:prstClr val="black"/>
                </a:solidFill>
                <a:latin typeface="Calibri" panose="020F0502020204030204"/>
              </a:rPr>
              <a:t>PO Number</a:t>
            </a:r>
          </a:p>
        </p:txBody>
      </p:sp>
      <p:grpSp>
        <p:nvGrpSpPr>
          <p:cNvPr id="325" name="Group 117"/>
          <p:cNvGrpSpPr>
            <a:grpSpLocks/>
          </p:cNvGrpSpPr>
          <p:nvPr/>
        </p:nvGrpSpPr>
        <p:grpSpPr bwMode="auto">
          <a:xfrm>
            <a:off x="10739556" y="3850416"/>
            <a:ext cx="92075" cy="92075"/>
            <a:chOff x="834" y="1956"/>
            <a:chExt cx="58" cy="58"/>
          </a:xfrm>
        </p:grpSpPr>
        <p:sp>
          <p:nvSpPr>
            <p:cNvPr id="326" name="Rectangle 118"/>
            <p:cNvSpPr>
              <a:spLocks noChangeArrowheads="1"/>
            </p:cNvSpPr>
            <p:nvPr/>
          </p:nvSpPr>
          <p:spPr bwMode="auto">
            <a:xfrm>
              <a:off x="834" y="1956"/>
              <a:ext cx="58" cy="58"/>
            </a:xfrm>
            <a:prstGeom prst="rect">
              <a:avLst/>
            </a:prstGeom>
            <a:solidFill>
              <a:sysClr val="window" lastClr="FFFFFF"/>
            </a:solidFill>
            <a:ln w="9525" algn="ctr">
              <a:solidFill>
                <a:srgbClr val="4D4D4D"/>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27" name="Line 119"/>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grpSp>
        <p:nvGrpSpPr>
          <p:cNvPr id="328" name="Group 120"/>
          <p:cNvGrpSpPr>
            <a:grpSpLocks/>
          </p:cNvGrpSpPr>
          <p:nvPr/>
        </p:nvGrpSpPr>
        <p:grpSpPr bwMode="auto">
          <a:xfrm flipH="1">
            <a:off x="10226793" y="4288565"/>
            <a:ext cx="182563" cy="228600"/>
            <a:chOff x="883" y="1396"/>
            <a:chExt cx="115" cy="144"/>
          </a:xfrm>
        </p:grpSpPr>
        <p:sp>
          <p:nvSpPr>
            <p:cNvPr id="329" name="AutoShape 121"/>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30" name="Line 122"/>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31" name="Line 123"/>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32" name="Line 124"/>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33" name="Line 125"/>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34" name="Line 126"/>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35" name="Line 127"/>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336" name="Text Box 128"/>
          <p:cNvSpPr txBox="1">
            <a:spLocks noChangeArrowheads="1"/>
          </p:cNvSpPr>
          <p:nvPr/>
        </p:nvSpPr>
        <p:spPr bwMode="auto">
          <a:xfrm>
            <a:off x="9293343" y="4298090"/>
            <a:ext cx="989013" cy="244682"/>
          </a:xfrm>
          <a:prstGeom prst="rect">
            <a:avLst/>
          </a:prstGeom>
          <a:noFill/>
          <a:ln w="9525" algn="ctr">
            <a:noFill/>
            <a:miter lim="800000"/>
            <a:headEnd/>
            <a:tailEnd/>
          </a:ln>
        </p:spPr>
        <p:txBody>
          <a:bodyPr>
            <a:spAutoFit/>
          </a:bodyPr>
          <a:lstStyle/>
          <a:p>
            <a:pPr algn="r" defTabSz="914400">
              <a:lnSpc>
                <a:spcPct val="90000"/>
              </a:lnSpc>
              <a:spcBef>
                <a:spcPct val="40000"/>
              </a:spcBef>
            </a:pPr>
            <a:r>
              <a:rPr lang="en-US" sz="1100">
                <a:solidFill>
                  <a:prstClr val="black"/>
                </a:solidFill>
                <a:latin typeface="Calibri" panose="020F0502020204030204"/>
              </a:rPr>
              <a:t>Date</a:t>
            </a:r>
          </a:p>
        </p:txBody>
      </p:sp>
      <p:sp>
        <p:nvSpPr>
          <p:cNvPr id="337" name="Line 129"/>
          <p:cNvSpPr>
            <a:spLocks noChangeShapeType="1"/>
          </p:cNvSpPr>
          <p:nvPr/>
        </p:nvSpPr>
        <p:spPr bwMode="auto">
          <a:xfrm>
            <a:off x="10564931" y="4031391"/>
            <a:ext cx="9525" cy="1427163"/>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338" name="Line 130"/>
          <p:cNvSpPr>
            <a:spLocks noChangeShapeType="1"/>
          </p:cNvSpPr>
          <p:nvPr/>
        </p:nvSpPr>
        <p:spPr bwMode="auto">
          <a:xfrm flipH="1">
            <a:off x="10671292" y="3898040"/>
            <a:ext cx="58738" cy="1588"/>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339" name="Line 131"/>
          <p:cNvSpPr>
            <a:spLocks noChangeShapeType="1"/>
          </p:cNvSpPr>
          <p:nvPr/>
        </p:nvSpPr>
        <p:spPr bwMode="auto">
          <a:xfrm>
            <a:off x="10437930" y="4145690"/>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340" name="Line 132"/>
          <p:cNvSpPr>
            <a:spLocks noChangeShapeType="1"/>
          </p:cNvSpPr>
          <p:nvPr/>
        </p:nvSpPr>
        <p:spPr bwMode="auto">
          <a:xfrm>
            <a:off x="10437930" y="4402865"/>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grpSp>
        <p:nvGrpSpPr>
          <p:cNvPr id="341" name="Group 133"/>
          <p:cNvGrpSpPr>
            <a:grpSpLocks/>
          </p:cNvGrpSpPr>
          <p:nvPr/>
        </p:nvGrpSpPr>
        <p:grpSpPr bwMode="auto">
          <a:xfrm flipH="1">
            <a:off x="10226793" y="4548915"/>
            <a:ext cx="182563" cy="228600"/>
            <a:chOff x="883" y="1396"/>
            <a:chExt cx="115" cy="144"/>
          </a:xfrm>
        </p:grpSpPr>
        <p:sp>
          <p:nvSpPr>
            <p:cNvPr id="342" name="AutoShape 13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43" name="Line 135"/>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44" name="Line 136"/>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45" name="Line 13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46" name="Line 13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47" name="Line 13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48" name="Line 14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349" name="Text Box 141"/>
          <p:cNvSpPr txBox="1">
            <a:spLocks noChangeArrowheads="1"/>
          </p:cNvSpPr>
          <p:nvPr/>
        </p:nvSpPr>
        <p:spPr bwMode="auto">
          <a:xfrm>
            <a:off x="9309217" y="4526690"/>
            <a:ext cx="973138" cy="244682"/>
          </a:xfrm>
          <a:prstGeom prst="rect">
            <a:avLst/>
          </a:prstGeom>
          <a:noFill/>
          <a:ln w="9525" algn="ctr">
            <a:noFill/>
            <a:miter lim="800000"/>
            <a:headEnd/>
            <a:tailEnd/>
          </a:ln>
        </p:spPr>
        <p:txBody>
          <a:bodyPr>
            <a:spAutoFit/>
          </a:bodyPr>
          <a:lstStyle/>
          <a:p>
            <a:pPr algn="r" defTabSz="914400">
              <a:lnSpc>
                <a:spcPct val="90000"/>
              </a:lnSpc>
              <a:spcBef>
                <a:spcPct val="40000"/>
              </a:spcBef>
            </a:pPr>
            <a:r>
              <a:rPr lang="en-US" sz="1100">
                <a:solidFill>
                  <a:prstClr val="black"/>
                </a:solidFill>
                <a:latin typeface="Calibri" panose="020F0502020204030204"/>
              </a:rPr>
              <a:t>Item No</a:t>
            </a:r>
          </a:p>
        </p:txBody>
      </p:sp>
      <p:sp>
        <p:nvSpPr>
          <p:cNvPr id="350" name="Line 142"/>
          <p:cNvSpPr>
            <a:spLocks noChangeShapeType="1"/>
          </p:cNvSpPr>
          <p:nvPr/>
        </p:nvSpPr>
        <p:spPr bwMode="auto">
          <a:xfrm>
            <a:off x="10441105" y="4663215"/>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grpSp>
        <p:nvGrpSpPr>
          <p:cNvPr id="351" name="Group 143"/>
          <p:cNvGrpSpPr>
            <a:grpSpLocks/>
          </p:cNvGrpSpPr>
          <p:nvPr/>
        </p:nvGrpSpPr>
        <p:grpSpPr bwMode="auto">
          <a:xfrm flipH="1">
            <a:off x="10226793" y="4806090"/>
            <a:ext cx="182563" cy="228600"/>
            <a:chOff x="883" y="1396"/>
            <a:chExt cx="115" cy="144"/>
          </a:xfrm>
        </p:grpSpPr>
        <p:sp>
          <p:nvSpPr>
            <p:cNvPr id="352" name="AutoShape 14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53" name="Line 145"/>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54" name="Line 146"/>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55" name="Line 14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56" name="Line 14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57" name="Line 14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58" name="Line 15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359" name="Text Box 151"/>
          <p:cNvSpPr txBox="1">
            <a:spLocks noChangeArrowheads="1"/>
          </p:cNvSpPr>
          <p:nvPr/>
        </p:nvSpPr>
        <p:spPr bwMode="auto">
          <a:xfrm>
            <a:off x="9310805" y="4810853"/>
            <a:ext cx="971550" cy="244682"/>
          </a:xfrm>
          <a:prstGeom prst="rect">
            <a:avLst/>
          </a:prstGeom>
          <a:noFill/>
          <a:ln w="9525" algn="ctr">
            <a:noFill/>
            <a:miter lim="800000"/>
            <a:headEnd/>
            <a:tailEnd/>
          </a:ln>
        </p:spPr>
        <p:txBody>
          <a:bodyPr>
            <a:spAutoFit/>
          </a:bodyPr>
          <a:lstStyle/>
          <a:p>
            <a:pPr algn="r" defTabSz="914400">
              <a:lnSpc>
                <a:spcPct val="90000"/>
              </a:lnSpc>
              <a:spcBef>
                <a:spcPct val="40000"/>
              </a:spcBef>
            </a:pPr>
            <a:r>
              <a:rPr lang="en-US" sz="1100">
                <a:solidFill>
                  <a:prstClr val="black"/>
                </a:solidFill>
                <a:latin typeface="Calibri" panose="020F0502020204030204"/>
              </a:rPr>
              <a:t>Quantity</a:t>
            </a:r>
          </a:p>
        </p:txBody>
      </p:sp>
      <p:sp>
        <p:nvSpPr>
          <p:cNvPr id="360" name="Line 152"/>
          <p:cNvSpPr>
            <a:spLocks noChangeShapeType="1"/>
          </p:cNvSpPr>
          <p:nvPr/>
        </p:nvSpPr>
        <p:spPr bwMode="auto">
          <a:xfrm>
            <a:off x="10441105" y="4920390"/>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grpSp>
        <p:nvGrpSpPr>
          <p:cNvPr id="361" name="Group 153"/>
          <p:cNvGrpSpPr>
            <a:grpSpLocks/>
          </p:cNvGrpSpPr>
          <p:nvPr/>
        </p:nvGrpSpPr>
        <p:grpSpPr bwMode="auto">
          <a:xfrm flipH="1">
            <a:off x="10226793" y="5063265"/>
            <a:ext cx="182563" cy="228600"/>
            <a:chOff x="883" y="1396"/>
            <a:chExt cx="115" cy="144"/>
          </a:xfrm>
        </p:grpSpPr>
        <p:sp>
          <p:nvSpPr>
            <p:cNvPr id="362" name="AutoShape 15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63" name="Line 155"/>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64" name="Line 156"/>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65" name="Line 15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66" name="Line 15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67" name="Line 15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68" name="Line 16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369" name="Text Box 161"/>
          <p:cNvSpPr txBox="1">
            <a:spLocks noChangeArrowheads="1"/>
          </p:cNvSpPr>
          <p:nvPr/>
        </p:nvSpPr>
        <p:spPr bwMode="auto">
          <a:xfrm>
            <a:off x="9317155" y="5036278"/>
            <a:ext cx="971550" cy="244682"/>
          </a:xfrm>
          <a:prstGeom prst="rect">
            <a:avLst/>
          </a:prstGeom>
          <a:noFill/>
          <a:ln w="9525" algn="ctr">
            <a:noFill/>
            <a:miter lim="800000"/>
            <a:headEnd/>
            <a:tailEnd/>
          </a:ln>
        </p:spPr>
        <p:txBody>
          <a:bodyPr>
            <a:spAutoFit/>
          </a:bodyPr>
          <a:lstStyle/>
          <a:p>
            <a:pPr algn="r" defTabSz="914400">
              <a:lnSpc>
                <a:spcPct val="90000"/>
              </a:lnSpc>
              <a:spcBef>
                <a:spcPct val="40000"/>
              </a:spcBef>
            </a:pPr>
            <a:r>
              <a:rPr lang="en-US" sz="1100">
                <a:solidFill>
                  <a:prstClr val="black"/>
                </a:solidFill>
                <a:latin typeface="Calibri" panose="020F0502020204030204"/>
              </a:rPr>
              <a:t>Order Status</a:t>
            </a:r>
          </a:p>
        </p:txBody>
      </p:sp>
      <p:sp>
        <p:nvSpPr>
          <p:cNvPr id="370" name="Line 162"/>
          <p:cNvSpPr>
            <a:spLocks noChangeShapeType="1"/>
          </p:cNvSpPr>
          <p:nvPr/>
        </p:nvSpPr>
        <p:spPr bwMode="auto">
          <a:xfrm>
            <a:off x="10434755" y="5174390"/>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371" name="Text Box 163"/>
          <p:cNvSpPr txBox="1">
            <a:spLocks noChangeArrowheads="1"/>
          </p:cNvSpPr>
          <p:nvPr/>
        </p:nvSpPr>
        <p:spPr bwMode="auto">
          <a:xfrm>
            <a:off x="9098557" y="3332935"/>
            <a:ext cx="2043113" cy="286232"/>
          </a:xfrm>
          <a:prstGeom prst="rect">
            <a:avLst/>
          </a:prstGeom>
          <a:noFill/>
          <a:ln w="9525" algn="ctr">
            <a:noFill/>
            <a:miter lim="800000"/>
            <a:headEnd/>
            <a:tailEnd/>
          </a:ln>
        </p:spPr>
        <p:txBody>
          <a:bodyPr>
            <a:spAutoFit/>
          </a:bodyPr>
          <a:lstStyle/>
          <a:p>
            <a:pPr algn="ctr" defTabSz="914400">
              <a:lnSpc>
                <a:spcPct val="90000"/>
              </a:lnSpc>
              <a:spcBef>
                <a:spcPct val="40000"/>
              </a:spcBef>
            </a:pPr>
            <a:r>
              <a:rPr lang="en-US" sz="1400" b="1" dirty="0">
                <a:solidFill>
                  <a:prstClr val="black"/>
                </a:solidFill>
                <a:latin typeface="+mj-lt"/>
              </a:rPr>
              <a:t>Destination Schema</a:t>
            </a:r>
          </a:p>
        </p:txBody>
      </p:sp>
      <p:sp>
        <p:nvSpPr>
          <p:cNvPr id="372" name="Line 166"/>
          <p:cNvSpPr>
            <a:spLocks noChangeShapeType="1"/>
          </p:cNvSpPr>
          <p:nvPr/>
        </p:nvSpPr>
        <p:spPr bwMode="auto">
          <a:xfrm>
            <a:off x="7639167" y="4920390"/>
            <a:ext cx="558802" cy="2651"/>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373" name="Line 167"/>
          <p:cNvSpPr>
            <a:spLocks noChangeShapeType="1"/>
          </p:cNvSpPr>
          <p:nvPr/>
        </p:nvSpPr>
        <p:spPr bwMode="auto">
          <a:xfrm flipV="1">
            <a:off x="7816967" y="4639405"/>
            <a:ext cx="1881331" cy="15871"/>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374" name="Line 168"/>
          <p:cNvSpPr>
            <a:spLocks noChangeShapeType="1"/>
          </p:cNvSpPr>
          <p:nvPr/>
        </p:nvSpPr>
        <p:spPr bwMode="auto">
          <a:xfrm flipV="1">
            <a:off x="8188444" y="4460015"/>
            <a:ext cx="422275" cy="989014"/>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375" name="Line 169"/>
          <p:cNvSpPr>
            <a:spLocks noChangeShapeType="1"/>
          </p:cNvSpPr>
          <p:nvPr/>
        </p:nvSpPr>
        <p:spPr bwMode="auto">
          <a:xfrm>
            <a:off x="8188445" y="4401278"/>
            <a:ext cx="1073150" cy="754153"/>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grpSp>
        <p:nvGrpSpPr>
          <p:cNvPr id="376" name="Group 170"/>
          <p:cNvGrpSpPr>
            <a:grpSpLocks/>
          </p:cNvGrpSpPr>
          <p:nvPr/>
        </p:nvGrpSpPr>
        <p:grpSpPr bwMode="auto">
          <a:xfrm>
            <a:off x="7175618" y="5317266"/>
            <a:ext cx="593725" cy="244475"/>
            <a:chOff x="826" y="1292"/>
            <a:chExt cx="374" cy="154"/>
          </a:xfrm>
        </p:grpSpPr>
        <p:grpSp>
          <p:nvGrpSpPr>
            <p:cNvPr id="377" name="Group 171"/>
            <p:cNvGrpSpPr>
              <a:grpSpLocks/>
            </p:cNvGrpSpPr>
            <p:nvPr/>
          </p:nvGrpSpPr>
          <p:grpSpPr bwMode="auto">
            <a:xfrm>
              <a:off x="826" y="1294"/>
              <a:ext cx="115" cy="144"/>
              <a:chOff x="883" y="1396"/>
              <a:chExt cx="115" cy="144"/>
            </a:xfrm>
          </p:grpSpPr>
          <p:sp>
            <p:nvSpPr>
              <p:cNvPr id="379" name="AutoShape 17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380" name="Line 173"/>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381" name="Line 174"/>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382" name="Line 17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383" name="Line 17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384" name="Line 17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385" name="Line 17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grpSp>
        <p:sp>
          <p:nvSpPr>
            <p:cNvPr id="378" name="Text Box 179"/>
            <p:cNvSpPr txBox="1">
              <a:spLocks noChangeArrowheads="1"/>
            </p:cNvSpPr>
            <p:nvPr/>
          </p:nvSpPr>
          <p:spPr bwMode="auto">
            <a:xfrm>
              <a:off x="913" y="1292"/>
              <a:ext cx="287"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dirty="0" smtClean="0">
                  <a:ln>
                    <a:noFill/>
                  </a:ln>
                  <a:solidFill>
                    <a:prstClr val="black"/>
                  </a:solidFill>
                  <a:effectLst/>
                  <a:uLnTx/>
                  <a:uFillTx/>
                  <a:latin typeface="Calibri" panose="020F0502020204030204"/>
                </a:rPr>
                <a:t>Date</a:t>
              </a:r>
            </a:p>
          </p:txBody>
        </p:sp>
      </p:grpSp>
      <p:sp>
        <p:nvSpPr>
          <p:cNvPr id="386" name="Line 180"/>
          <p:cNvSpPr>
            <a:spLocks noChangeShapeType="1"/>
          </p:cNvSpPr>
          <p:nvPr/>
        </p:nvSpPr>
        <p:spPr bwMode="auto">
          <a:xfrm flipH="1">
            <a:off x="7024805" y="5439503"/>
            <a:ext cx="13176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387" name="Line 191"/>
          <p:cNvSpPr>
            <a:spLocks noChangeShapeType="1"/>
          </p:cNvSpPr>
          <p:nvPr/>
        </p:nvSpPr>
        <p:spPr bwMode="auto">
          <a:xfrm>
            <a:off x="8694854" y="4028215"/>
            <a:ext cx="568705" cy="104981"/>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grpSp>
        <p:nvGrpSpPr>
          <p:cNvPr id="388" name="Group 192"/>
          <p:cNvGrpSpPr>
            <a:grpSpLocks/>
          </p:cNvGrpSpPr>
          <p:nvPr/>
        </p:nvGrpSpPr>
        <p:grpSpPr bwMode="auto">
          <a:xfrm flipH="1">
            <a:off x="10226793" y="5329965"/>
            <a:ext cx="182563" cy="228600"/>
            <a:chOff x="883" y="1396"/>
            <a:chExt cx="115" cy="144"/>
          </a:xfrm>
        </p:grpSpPr>
        <p:sp>
          <p:nvSpPr>
            <p:cNvPr id="389" name="AutoShape 193"/>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90" name="Line 194"/>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91" name="Line 195"/>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92" name="Line 196"/>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93" name="Line 197"/>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94" name="Line 198"/>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95" name="Line 199"/>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396" name="Line 200"/>
          <p:cNvSpPr>
            <a:spLocks noChangeShapeType="1"/>
          </p:cNvSpPr>
          <p:nvPr/>
        </p:nvSpPr>
        <p:spPr bwMode="auto">
          <a:xfrm>
            <a:off x="10441105" y="5460140"/>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397" name="Text Box 201"/>
          <p:cNvSpPr txBox="1">
            <a:spLocks noChangeArrowheads="1"/>
          </p:cNvSpPr>
          <p:nvPr/>
        </p:nvSpPr>
        <p:spPr bwMode="auto">
          <a:xfrm>
            <a:off x="9310805" y="5315678"/>
            <a:ext cx="971550" cy="244682"/>
          </a:xfrm>
          <a:prstGeom prst="rect">
            <a:avLst/>
          </a:prstGeom>
          <a:noFill/>
          <a:ln w="9525" algn="ctr">
            <a:noFill/>
            <a:miter lim="800000"/>
            <a:headEnd/>
            <a:tailEnd/>
          </a:ln>
        </p:spPr>
        <p:txBody>
          <a:bodyPr>
            <a:spAutoFit/>
          </a:bodyPr>
          <a:lstStyle/>
          <a:p>
            <a:pPr algn="r" defTabSz="914400">
              <a:lnSpc>
                <a:spcPct val="90000"/>
              </a:lnSpc>
              <a:spcBef>
                <a:spcPct val="40000"/>
              </a:spcBef>
            </a:pPr>
            <a:r>
              <a:rPr lang="en-US" sz="1100">
                <a:solidFill>
                  <a:prstClr val="black"/>
                </a:solidFill>
                <a:latin typeface="Calibri" panose="020F0502020204030204"/>
              </a:rPr>
              <a:t>Total Price</a:t>
            </a:r>
          </a:p>
        </p:txBody>
      </p:sp>
      <p:sp>
        <p:nvSpPr>
          <p:cNvPr id="398" name="Line 202"/>
          <p:cNvSpPr>
            <a:spLocks noChangeShapeType="1"/>
          </p:cNvSpPr>
          <p:nvPr/>
        </p:nvSpPr>
        <p:spPr bwMode="auto">
          <a:xfrm flipV="1">
            <a:off x="8820268" y="4412390"/>
            <a:ext cx="442564" cy="55564"/>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399" name="Line 203"/>
          <p:cNvSpPr>
            <a:spLocks noChangeShapeType="1"/>
          </p:cNvSpPr>
          <p:nvPr/>
        </p:nvSpPr>
        <p:spPr bwMode="auto">
          <a:xfrm>
            <a:off x="8191618" y="4924626"/>
            <a:ext cx="422276" cy="189439"/>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400" name="Line 205"/>
          <p:cNvSpPr>
            <a:spLocks noChangeShapeType="1"/>
          </p:cNvSpPr>
          <p:nvPr/>
        </p:nvSpPr>
        <p:spPr bwMode="auto">
          <a:xfrm>
            <a:off x="7956667" y="5186565"/>
            <a:ext cx="248117" cy="0"/>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401" name="Line 206"/>
          <p:cNvSpPr>
            <a:spLocks noChangeShapeType="1"/>
          </p:cNvSpPr>
          <p:nvPr/>
        </p:nvSpPr>
        <p:spPr bwMode="auto">
          <a:xfrm>
            <a:off x="8705968" y="5114066"/>
            <a:ext cx="547687" cy="321619"/>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402" name="Line 207"/>
          <p:cNvSpPr>
            <a:spLocks noChangeShapeType="1"/>
          </p:cNvSpPr>
          <p:nvPr/>
        </p:nvSpPr>
        <p:spPr bwMode="auto">
          <a:xfrm flipV="1">
            <a:off x="8193207" y="4010754"/>
            <a:ext cx="431798" cy="124030"/>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403" name="Rectangle 210"/>
          <p:cNvSpPr>
            <a:spLocks noChangeArrowheads="1"/>
          </p:cNvSpPr>
          <p:nvPr/>
        </p:nvSpPr>
        <p:spPr bwMode="auto">
          <a:xfrm>
            <a:off x="8602781" y="3907566"/>
            <a:ext cx="238125" cy="219075"/>
          </a:xfrm>
          <a:prstGeom prst="rect">
            <a:avLst/>
          </a:prstGeom>
          <a:solidFill>
            <a:srgbClr val="FF0000"/>
          </a:solidFill>
          <a:ln w="9525" algn="ctr">
            <a:noFill/>
            <a:miter lim="800000"/>
            <a:headEnd/>
            <a:tailEnd/>
          </a:ln>
        </p:spPr>
        <p:txBody>
          <a:bodyPr wrap="none" lIns="0" tIns="0" rIns="0" bIns="0" anchor="ctr"/>
          <a:lstStyle/>
          <a:p>
            <a:pPr defTabSz="914400">
              <a:lnSpc>
                <a:spcPct val="90000"/>
              </a:lnSpc>
              <a:spcBef>
                <a:spcPct val="40000"/>
              </a:spcBef>
            </a:pPr>
            <a:r>
              <a:rPr lang="en-US" sz="1200" dirty="0" smtClean="0">
                <a:solidFill>
                  <a:prstClr val="white"/>
                </a:solidFill>
                <a:latin typeface="Calibri" panose="020F0502020204030204"/>
              </a:rPr>
              <a:t> (..)</a:t>
            </a:r>
            <a:endParaRPr lang="en-US" sz="1200" dirty="0">
              <a:solidFill>
                <a:prstClr val="white"/>
              </a:solidFill>
              <a:latin typeface="Calibri" panose="020F0502020204030204"/>
            </a:endParaRPr>
          </a:p>
        </p:txBody>
      </p:sp>
      <p:sp>
        <p:nvSpPr>
          <p:cNvPr id="404" name="Line 211"/>
          <p:cNvSpPr>
            <a:spLocks noChangeShapeType="1"/>
          </p:cNvSpPr>
          <p:nvPr/>
        </p:nvSpPr>
        <p:spPr bwMode="auto">
          <a:xfrm flipV="1">
            <a:off x="7699493" y="5445857"/>
            <a:ext cx="498476" cy="1"/>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405" name="Line 212"/>
          <p:cNvSpPr>
            <a:spLocks noChangeShapeType="1"/>
          </p:cNvSpPr>
          <p:nvPr/>
        </p:nvSpPr>
        <p:spPr bwMode="auto">
          <a:xfrm flipV="1">
            <a:off x="8193204" y="5117240"/>
            <a:ext cx="406401" cy="71437"/>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406" name="Line 213"/>
          <p:cNvSpPr>
            <a:spLocks noChangeShapeType="1"/>
          </p:cNvSpPr>
          <p:nvPr/>
        </p:nvSpPr>
        <p:spPr bwMode="auto">
          <a:xfrm flipV="1">
            <a:off x="9255243" y="5436216"/>
            <a:ext cx="301940" cy="0"/>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407" name="Line 214"/>
          <p:cNvSpPr>
            <a:spLocks noChangeShapeType="1"/>
          </p:cNvSpPr>
          <p:nvPr/>
        </p:nvSpPr>
        <p:spPr bwMode="auto">
          <a:xfrm>
            <a:off x="8186855" y="4923042"/>
            <a:ext cx="1448714" cy="2112"/>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408" name="Line 215"/>
          <p:cNvSpPr>
            <a:spLocks noChangeShapeType="1"/>
          </p:cNvSpPr>
          <p:nvPr/>
        </p:nvSpPr>
        <p:spPr bwMode="auto">
          <a:xfrm flipV="1">
            <a:off x="9256832" y="5155431"/>
            <a:ext cx="193583" cy="0"/>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409" name="Line 216"/>
          <p:cNvSpPr>
            <a:spLocks noChangeShapeType="1"/>
          </p:cNvSpPr>
          <p:nvPr/>
        </p:nvSpPr>
        <p:spPr bwMode="auto">
          <a:xfrm>
            <a:off x="7783629" y="4404451"/>
            <a:ext cx="412752" cy="0"/>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410" name="Line 223"/>
          <p:cNvSpPr>
            <a:spLocks noChangeShapeType="1"/>
          </p:cNvSpPr>
          <p:nvPr/>
        </p:nvSpPr>
        <p:spPr bwMode="auto">
          <a:xfrm flipH="1">
            <a:off x="7583605" y="4132460"/>
            <a:ext cx="614364" cy="0"/>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411" name="Line 224"/>
          <p:cNvSpPr>
            <a:spLocks noChangeShapeType="1"/>
          </p:cNvSpPr>
          <p:nvPr/>
        </p:nvSpPr>
        <p:spPr bwMode="auto">
          <a:xfrm flipH="1">
            <a:off x="9250478" y="4134784"/>
            <a:ext cx="255117" cy="0"/>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412" name="Rectangle 204"/>
          <p:cNvSpPr>
            <a:spLocks noChangeArrowheads="1"/>
          </p:cNvSpPr>
          <p:nvPr/>
        </p:nvSpPr>
        <p:spPr bwMode="auto">
          <a:xfrm>
            <a:off x="8502768" y="5025166"/>
            <a:ext cx="238125" cy="219075"/>
          </a:xfrm>
          <a:prstGeom prst="rect">
            <a:avLst/>
          </a:prstGeom>
          <a:solidFill>
            <a:srgbClr val="993300"/>
          </a:solidFill>
          <a:ln w="9525" algn="ctr">
            <a:noFill/>
            <a:miter lim="800000"/>
            <a:headEnd/>
            <a:tailEnd/>
          </a:ln>
        </p:spPr>
        <p:txBody>
          <a:bodyPr wrap="none" anchor="ctr"/>
          <a:lstStyle/>
          <a:p>
            <a:pPr algn="ctr" defTabSz="914400">
              <a:lnSpc>
                <a:spcPct val="90000"/>
              </a:lnSpc>
              <a:spcBef>
                <a:spcPct val="40000"/>
              </a:spcBef>
            </a:pPr>
            <a:r>
              <a:rPr lang="en-US" sz="1200" dirty="0">
                <a:solidFill>
                  <a:prstClr val="white"/>
                </a:solidFill>
                <a:latin typeface="Calibri" panose="020F0502020204030204"/>
              </a:rPr>
              <a:t>X</a:t>
            </a:r>
          </a:p>
        </p:txBody>
      </p:sp>
      <p:grpSp>
        <p:nvGrpSpPr>
          <p:cNvPr id="413" name="Group 181"/>
          <p:cNvGrpSpPr>
            <a:grpSpLocks/>
          </p:cNvGrpSpPr>
          <p:nvPr/>
        </p:nvGrpSpPr>
        <p:grpSpPr bwMode="auto">
          <a:xfrm>
            <a:off x="8602781" y="4361591"/>
            <a:ext cx="238125" cy="219075"/>
            <a:chOff x="1581" y="2428"/>
            <a:chExt cx="150" cy="138"/>
          </a:xfrm>
        </p:grpSpPr>
        <p:sp>
          <p:nvSpPr>
            <p:cNvPr id="414" name="Rectangle 182"/>
            <p:cNvSpPr>
              <a:spLocks noChangeArrowheads="1"/>
            </p:cNvSpPr>
            <p:nvPr/>
          </p:nvSpPr>
          <p:spPr bwMode="auto">
            <a:xfrm>
              <a:off x="1581" y="2428"/>
              <a:ext cx="150" cy="138"/>
            </a:xfrm>
            <a:prstGeom prst="rect">
              <a:avLst/>
            </a:prstGeom>
            <a:solidFill>
              <a:srgbClr val="333399"/>
            </a:solidFill>
            <a:ln w="9525" algn="ctr">
              <a:noFill/>
              <a:miter lim="800000"/>
              <a:headEnd/>
              <a:tailEnd/>
            </a:ln>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415" name="Rectangle 183"/>
            <p:cNvSpPr>
              <a:spLocks noChangeArrowheads="1"/>
            </p:cNvSpPr>
            <p:nvPr/>
          </p:nvSpPr>
          <p:spPr bwMode="auto">
            <a:xfrm>
              <a:off x="1594" y="2441"/>
              <a:ext cx="125" cy="27"/>
            </a:xfrm>
            <a:prstGeom prst="rect">
              <a:avLst/>
            </a:prstGeom>
            <a:solidFill>
              <a:sysClr val="window" lastClr="FFFFFF"/>
            </a:soli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16" name="Rectangle 184"/>
            <p:cNvSpPr>
              <a:spLocks noChangeArrowheads="1"/>
            </p:cNvSpPr>
            <p:nvPr/>
          </p:nvSpPr>
          <p:spPr bwMode="auto">
            <a:xfrm>
              <a:off x="1594" y="2477"/>
              <a:ext cx="29" cy="27"/>
            </a:xfrm>
            <a:prstGeom prst="rect">
              <a:avLst/>
            </a:prstGeom>
            <a:solidFill>
              <a:sysClr val="window" lastClr="FFFFFF"/>
            </a:soli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17" name="Rectangle 185"/>
            <p:cNvSpPr>
              <a:spLocks noChangeArrowheads="1"/>
            </p:cNvSpPr>
            <p:nvPr/>
          </p:nvSpPr>
          <p:spPr bwMode="auto">
            <a:xfrm>
              <a:off x="1640" y="2477"/>
              <a:ext cx="29" cy="27"/>
            </a:xfrm>
            <a:prstGeom prst="rect">
              <a:avLst/>
            </a:prstGeom>
            <a:solidFill>
              <a:sysClr val="window" lastClr="FFFFFF"/>
            </a:soli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18" name="Rectangle 186"/>
            <p:cNvSpPr>
              <a:spLocks noChangeArrowheads="1"/>
            </p:cNvSpPr>
            <p:nvPr/>
          </p:nvSpPr>
          <p:spPr bwMode="auto">
            <a:xfrm>
              <a:off x="1688" y="2477"/>
              <a:ext cx="29" cy="27"/>
            </a:xfrm>
            <a:prstGeom prst="rect">
              <a:avLst/>
            </a:prstGeom>
            <a:solidFill>
              <a:sysClr val="window" lastClr="FFFFFF"/>
            </a:soli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19" name="Rectangle 187"/>
            <p:cNvSpPr>
              <a:spLocks noChangeArrowheads="1"/>
            </p:cNvSpPr>
            <p:nvPr/>
          </p:nvSpPr>
          <p:spPr bwMode="auto">
            <a:xfrm>
              <a:off x="1688" y="2513"/>
              <a:ext cx="29" cy="27"/>
            </a:xfrm>
            <a:prstGeom prst="rect">
              <a:avLst/>
            </a:prstGeom>
            <a:solidFill>
              <a:sysClr val="window" lastClr="FFFFFF"/>
            </a:soli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20" name="Rectangle 188"/>
            <p:cNvSpPr>
              <a:spLocks noChangeArrowheads="1"/>
            </p:cNvSpPr>
            <p:nvPr/>
          </p:nvSpPr>
          <p:spPr bwMode="auto">
            <a:xfrm>
              <a:off x="1594" y="2515"/>
              <a:ext cx="29" cy="27"/>
            </a:xfrm>
            <a:prstGeom prst="rect">
              <a:avLst/>
            </a:prstGeom>
            <a:solidFill>
              <a:sysClr val="window" lastClr="FFFFFF"/>
            </a:soli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21" name="Line 189"/>
            <p:cNvSpPr>
              <a:spLocks noChangeShapeType="1"/>
            </p:cNvSpPr>
            <p:nvPr/>
          </p:nvSpPr>
          <p:spPr bwMode="auto">
            <a:xfrm>
              <a:off x="1656" y="2515"/>
              <a:ext cx="0" cy="30"/>
            </a:xfrm>
            <a:prstGeom prst="line">
              <a:avLst/>
            </a:prstGeom>
            <a:noFill/>
            <a:ln w="12700">
              <a:solidFill>
                <a:sysClr val="window" lastClr="FFFF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22" name="Line 190"/>
            <p:cNvSpPr>
              <a:spLocks noChangeShapeType="1"/>
            </p:cNvSpPr>
            <p:nvPr/>
          </p:nvSpPr>
          <p:spPr bwMode="auto">
            <a:xfrm rot="5400000">
              <a:off x="1656" y="2513"/>
              <a:ext cx="0" cy="30"/>
            </a:xfrm>
            <a:prstGeom prst="line">
              <a:avLst/>
            </a:prstGeom>
            <a:noFill/>
            <a:ln w="12700">
              <a:solidFill>
                <a:sysClr val="window" lastClr="FFFF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423" name="Line 225"/>
          <p:cNvSpPr>
            <a:spLocks noChangeShapeType="1"/>
          </p:cNvSpPr>
          <p:nvPr/>
        </p:nvSpPr>
        <p:spPr bwMode="auto">
          <a:xfrm flipH="1">
            <a:off x="9242544" y="4413980"/>
            <a:ext cx="658809" cy="0"/>
          </a:xfrm>
          <a:prstGeom prst="line">
            <a:avLst/>
          </a:prstGeom>
          <a:noFill/>
          <a:ln w="28575">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424" name="Text Box 164"/>
          <p:cNvSpPr txBox="1">
            <a:spLocks noChangeArrowheads="1"/>
          </p:cNvSpPr>
          <p:nvPr/>
        </p:nvSpPr>
        <p:spPr bwMode="auto">
          <a:xfrm>
            <a:off x="6296936" y="3356868"/>
            <a:ext cx="2043113" cy="286232"/>
          </a:xfrm>
          <a:prstGeom prst="rect">
            <a:avLst/>
          </a:prstGeom>
          <a:noFill/>
          <a:ln w="9525" algn="ctr">
            <a:noFill/>
            <a:miter lim="800000"/>
            <a:headEnd/>
            <a:tailEnd/>
          </a:ln>
        </p:spPr>
        <p:txBody>
          <a:bodyPr>
            <a:spAutoFit/>
          </a:bodyPr>
          <a:lstStyle/>
          <a:p>
            <a:pPr algn="ctr" defTabSz="914400">
              <a:lnSpc>
                <a:spcPct val="90000"/>
              </a:lnSpc>
              <a:spcBef>
                <a:spcPct val="40000"/>
              </a:spcBef>
            </a:pPr>
            <a:r>
              <a:rPr lang="en-US" sz="1400" b="1" dirty="0">
                <a:solidFill>
                  <a:prstClr val="black"/>
                </a:solidFill>
                <a:latin typeface="+mj-lt"/>
              </a:rPr>
              <a:t>Source Schema</a:t>
            </a:r>
          </a:p>
        </p:txBody>
      </p:sp>
    </p:spTree>
    <p:extLst>
      <p:ext uri="{BB962C8B-B14F-4D97-AF65-F5344CB8AC3E}">
        <p14:creationId xmlns:p14="http://schemas.microsoft.com/office/powerpoint/2010/main" val="558684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2"/>
                                        </p:tgtEl>
                                        <p:attrNameLst>
                                          <p:attrName>style.visibility</p:attrName>
                                        </p:attrNameLst>
                                      </p:cBhvr>
                                      <p:to>
                                        <p:strVal val="visible"/>
                                      </p:to>
                                    </p:set>
                                    <p:animEffect transition="in" filter="fade">
                                      <p:cBhvr>
                                        <p:cTn id="7" dur="500"/>
                                        <p:tgtEl>
                                          <p:spTgt spid="6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33"/>
                                        </p:tgtEl>
                                        <p:attrNameLst>
                                          <p:attrName>style.visibility</p:attrName>
                                        </p:attrNameLst>
                                      </p:cBhvr>
                                      <p:to>
                                        <p:strVal val="visible"/>
                                      </p:to>
                                    </p:set>
                                    <p:animEffect transition="in" filter="fade">
                                      <p:cBhvr>
                                        <p:cTn id="11" dur="500"/>
                                        <p:tgtEl>
                                          <p:spTgt spid="6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34"/>
                                        </p:tgtEl>
                                        <p:attrNameLst>
                                          <p:attrName>style.visibility</p:attrName>
                                        </p:attrNameLst>
                                      </p:cBhvr>
                                      <p:to>
                                        <p:strVal val="visible"/>
                                      </p:to>
                                    </p:set>
                                    <p:animEffect transition="in" filter="fade">
                                      <p:cBhvr>
                                        <p:cTn id="15" dur="500"/>
                                        <p:tgtEl>
                                          <p:spTgt spid="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a:spLocks noGrp="1"/>
          </p:cNvSpPr>
          <p:nvPr>
            <p:ph type="title"/>
          </p:nvPr>
        </p:nvSpPr>
        <p:spPr>
          <a:xfrm>
            <a:off x="274640" y="294236"/>
            <a:ext cx="11696415" cy="1186802"/>
          </a:xfrm>
        </p:spPr>
        <p:txBody>
          <a:bodyPr/>
          <a:lstStyle/>
          <a:p>
            <a:r>
              <a:rPr lang="en-US" dirty="0"/>
              <a:t>Best Practices 1: </a:t>
            </a:r>
            <a:r>
              <a:rPr lang="en-US" dirty="0" smtClean="0"/>
              <a:t>Using </a:t>
            </a:r>
            <a:r>
              <a:rPr lang="en-US" dirty="0"/>
              <a:t>Map Grid Pages</a:t>
            </a:r>
          </a:p>
        </p:txBody>
      </p:sp>
      <p:sp>
        <p:nvSpPr>
          <p:cNvPr id="221" name="Text Placeholder 1"/>
          <p:cNvSpPr txBox="1">
            <a:spLocks/>
          </p:cNvSpPr>
          <p:nvPr/>
        </p:nvSpPr>
        <p:spPr>
          <a:xfrm>
            <a:off x="435078" y="1481038"/>
            <a:ext cx="11375537" cy="5328592"/>
          </a:xfrm>
          <a:prstGeom prst="rect">
            <a:avLst/>
          </a:prstGeom>
        </p:spPr>
        <p:txBody>
          <a:bodyPr vert="horz" wrap="square" lIns="0" tIns="0" rIns="0" bIns="0" rtlCol="0">
            <a:normAutofit/>
          </a:bodyPr>
          <a:lstStyle>
            <a:lvl1pPr marL="342900" marR="0" indent="-3429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4000" b="1"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400" b="1"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000" b="1"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5327" lvl="1" indent="-345327" defTabSz="685864">
              <a:buClr>
                <a:srgbClr val="0072C6"/>
              </a:buClr>
              <a:buFont typeface="Wingdings" panose="05000000000000000000" pitchFamily="2" charset="2"/>
              <a:buChar char="§"/>
            </a:pPr>
            <a:r>
              <a:rPr lang="en-AU" sz="2500" dirty="0" smtClean="0">
                <a:solidFill>
                  <a:schemeClr val="tx1">
                    <a:lumMod val="75000"/>
                    <a:lumOff val="25000"/>
                    <a:alpha val="99000"/>
                  </a:schemeClr>
                </a:solidFill>
              </a:rPr>
              <a:t>Pros:</a:t>
            </a:r>
          </a:p>
          <a:p>
            <a:pPr lvl="1"/>
            <a:r>
              <a:rPr lang="en-US" sz="2000" dirty="0" smtClean="0"/>
              <a:t>Readability</a:t>
            </a:r>
            <a:r>
              <a:rPr lang="en-US" sz="2000" b="0" dirty="0" smtClean="0"/>
              <a:t> </a:t>
            </a:r>
            <a:r>
              <a:rPr lang="en-US" sz="2000" b="0" dirty="0"/>
              <a:t>and </a:t>
            </a:r>
            <a:r>
              <a:rPr lang="en-US" sz="2000" dirty="0"/>
              <a:t>Maintainability</a:t>
            </a:r>
            <a:r>
              <a:rPr lang="en-US" sz="2000" b="0" dirty="0"/>
              <a:t>: For new and even for expert developers, or even when working with developers from other teams, using multiple grid pages will make the map easier to read and maintain if necessary make changes</a:t>
            </a:r>
          </a:p>
          <a:p>
            <a:pPr lvl="1"/>
            <a:r>
              <a:rPr lang="en-US" sz="2000" dirty="0" smtClean="0"/>
              <a:t>Level </a:t>
            </a:r>
            <a:r>
              <a:rPr lang="en-US" sz="2000" dirty="0"/>
              <a:t>of effort</a:t>
            </a:r>
            <a:r>
              <a:rPr lang="en-US" sz="2000" b="0" dirty="0"/>
              <a:t>: by being easier to read and maintain you will reduce the development time.</a:t>
            </a:r>
          </a:p>
          <a:p>
            <a:pPr lvl="1"/>
            <a:r>
              <a:rPr lang="en-US" sz="2000" dirty="0" smtClean="0"/>
              <a:t>Documentation</a:t>
            </a:r>
            <a:r>
              <a:rPr lang="en-US" sz="2000" b="0" dirty="0"/>
              <a:t>: Using this technique will also help you to make a better map documentation, and sometimes this could be enough to self-documenting the map</a:t>
            </a:r>
          </a:p>
          <a:p>
            <a:pPr lvl="1"/>
            <a:endParaRPr lang="en-US" sz="2000" b="0" dirty="0" smtClean="0"/>
          </a:p>
        </p:txBody>
      </p:sp>
    </p:spTree>
    <p:extLst>
      <p:ext uri="{BB962C8B-B14F-4D97-AF65-F5344CB8AC3E}">
        <p14:creationId xmlns:p14="http://schemas.microsoft.com/office/powerpoint/2010/main" val="122828818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49685" y="1302348"/>
            <a:ext cx="7309817" cy="4811053"/>
          </a:xfrm>
          <a:prstGeom prst="rect">
            <a:avLst/>
          </a:prstGeom>
        </p:spPr>
      </p:pic>
      <p:pic>
        <p:nvPicPr>
          <p:cNvPr id="5" name="Picture 4"/>
          <p:cNvPicPr>
            <a:picLocks noChangeAspect="1"/>
          </p:cNvPicPr>
          <p:nvPr/>
        </p:nvPicPr>
        <p:blipFill>
          <a:blip r:embed="rId4"/>
          <a:stretch>
            <a:fillRect/>
          </a:stretch>
        </p:blipFill>
        <p:spPr>
          <a:xfrm>
            <a:off x="2134786" y="1483155"/>
            <a:ext cx="7740055" cy="5110016"/>
          </a:xfrm>
          <a:prstGeom prst="rect">
            <a:avLst/>
          </a:prstGeom>
        </p:spPr>
      </p:pic>
      <p:sp>
        <p:nvSpPr>
          <p:cNvPr id="3" name="Title 2"/>
          <p:cNvSpPr>
            <a:spLocks noGrp="1"/>
          </p:cNvSpPr>
          <p:nvPr>
            <p:ph type="title"/>
          </p:nvPr>
        </p:nvSpPr>
        <p:spPr/>
        <p:txBody>
          <a:bodyPr/>
          <a:lstStyle/>
          <a:p>
            <a:r>
              <a:rPr lang="en-US" dirty="0"/>
              <a:t>Best Practices </a:t>
            </a:r>
            <a:r>
              <a:rPr lang="en-US" dirty="0" smtClean="0"/>
              <a:t>2: </a:t>
            </a:r>
            <a:r>
              <a:rPr lang="en-AU" dirty="0"/>
              <a:t>Using </a:t>
            </a:r>
            <a:r>
              <a:rPr lang="en-AU" dirty="0" smtClean="0"/>
              <a:t>labels…</a:t>
            </a:r>
            <a:endParaRPr lang="en-US" dirty="0"/>
          </a:p>
        </p:txBody>
      </p:sp>
      <p:pic>
        <p:nvPicPr>
          <p:cNvPr id="11" name="Picture 10"/>
          <p:cNvPicPr>
            <a:picLocks noChangeAspect="1"/>
          </p:cNvPicPr>
          <p:nvPr/>
        </p:nvPicPr>
        <p:blipFill>
          <a:blip r:embed="rId5"/>
          <a:stretch>
            <a:fillRect/>
          </a:stretch>
        </p:blipFill>
        <p:spPr>
          <a:xfrm>
            <a:off x="3446934" y="1666412"/>
            <a:ext cx="7743247" cy="5096321"/>
          </a:xfrm>
          <a:prstGeom prst="rect">
            <a:avLst/>
          </a:prstGeom>
        </p:spPr>
      </p:pic>
    </p:spTree>
    <p:extLst>
      <p:ext uri="{BB962C8B-B14F-4D97-AF65-F5344CB8AC3E}">
        <p14:creationId xmlns:p14="http://schemas.microsoft.com/office/powerpoint/2010/main" val="1035504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Best Practices </a:t>
            </a:r>
            <a:r>
              <a:rPr lang="en-US" dirty="0" smtClean="0"/>
              <a:t>2: </a:t>
            </a:r>
            <a:r>
              <a:rPr lang="en-AU" dirty="0" smtClean="0"/>
              <a:t>… and Comments</a:t>
            </a:r>
            <a:endParaRPr lang="en-US" dirty="0"/>
          </a:p>
        </p:txBody>
      </p:sp>
      <p:pic>
        <p:nvPicPr>
          <p:cNvPr id="6" name="Picture 5"/>
          <p:cNvPicPr/>
          <p:nvPr/>
        </p:nvPicPr>
        <p:blipFill>
          <a:blip r:embed="rId3"/>
          <a:stretch>
            <a:fillRect/>
          </a:stretch>
        </p:blipFill>
        <p:spPr>
          <a:xfrm>
            <a:off x="6506269" y="1625054"/>
            <a:ext cx="3769593" cy="4159277"/>
          </a:xfrm>
          <a:prstGeom prst="rect">
            <a:avLst/>
          </a:prstGeom>
        </p:spPr>
      </p:pic>
      <p:sp>
        <p:nvSpPr>
          <p:cNvPr id="7" name="AutoShape 221"/>
          <p:cNvSpPr>
            <a:spLocks noChangeArrowheads="1"/>
          </p:cNvSpPr>
          <p:nvPr/>
        </p:nvSpPr>
        <p:spPr bwMode="auto">
          <a:xfrm>
            <a:off x="1777123" y="1890551"/>
            <a:ext cx="4038947" cy="3628285"/>
          </a:xfrm>
          <a:prstGeom prst="roundRect">
            <a:avLst>
              <a:gd name="adj" fmla="val 0"/>
            </a:avLst>
          </a:prstGeom>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nchorCtr="0"/>
          <a:lstStyle/>
          <a:p>
            <a:r>
              <a:rPr lang="en-US" sz="2400" b="1" dirty="0" smtClean="0">
                <a:solidFill>
                  <a:srgbClr val="000000"/>
                </a:solidFill>
                <a:highlight>
                  <a:srgbClr val="FFFFFF"/>
                </a:highlight>
                <a:latin typeface="+mj-lt"/>
              </a:rPr>
              <a:t>Labels</a:t>
            </a:r>
            <a:endParaRPr lang="en-US" sz="2400" b="1" dirty="0">
              <a:solidFill>
                <a:srgbClr val="000000"/>
              </a:solidFill>
              <a:highlight>
                <a:srgbClr val="FFFFFF"/>
              </a:highlight>
              <a:latin typeface="+mj-lt"/>
            </a:endParaRPr>
          </a:p>
          <a:p>
            <a:endParaRPr lang="en-US" sz="2400" b="1" dirty="0">
              <a:solidFill>
                <a:srgbClr val="000000"/>
              </a:solidFill>
              <a:highlight>
                <a:srgbClr val="FFFFFF"/>
              </a:highlight>
              <a:latin typeface="+mj-lt"/>
            </a:endParaRPr>
          </a:p>
          <a:p>
            <a:endParaRPr lang="en-US" sz="2400" b="1" dirty="0">
              <a:solidFill>
                <a:srgbClr val="000000"/>
              </a:solidFill>
              <a:highlight>
                <a:srgbClr val="FFFFFF"/>
              </a:highlight>
              <a:latin typeface="+mj-lt"/>
            </a:endParaRPr>
          </a:p>
          <a:p>
            <a:endParaRPr lang="en-US" sz="2400" b="1" dirty="0">
              <a:solidFill>
                <a:srgbClr val="000000"/>
              </a:solidFill>
              <a:highlight>
                <a:srgbClr val="FFFFFF"/>
              </a:highlight>
              <a:latin typeface="+mj-lt"/>
            </a:endParaRPr>
          </a:p>
          <a:p>
            <a:endParaRPr lang="en-US" sz="2400" b="1" dirty="0">
              <a:solidFill>
                <a:srgbClr val="000000"/>
              </a:solidFill>
              <a:highlight>
                <a:srgbClr val="FFFFFF"/>
              </a:highlight>
              <a:latin typeface="+mj-lt"/>
            </a:endParaRPr>
          </a:p>
          <a:p>
            <a:r>
              <a:rPr lang="en-US" sz="2400" b="1" dirty="0" smtClean="0">
                <a:solidFill>
                  <a:srgbClr val="000000"/>
                </a:solidFill>
                <a:highlight>
                  <a:srgbClr val="FFFFFF"/>
                </a:highlight>
                <a:latin typeface="+mj-lt"/>
              </a:rPr>
              <a:t>Comments</a:t>
            </a:r>
            <a:endParaRPr lang="en-US" sz="2400" b="1" dirty="0">
              <a:solidFill>
                <a:srgbClr val="000000"/>
              </a:solidFill>
              <a:highlight>
                <a:srgbClr val="FFFFFF"/>
              </a:highlight>
              <a:latin typeface="+mj-lt"/>
            </a:endParaRPr>
          </a:p>
        </p:txBody>
      </p:sp>
      <p:sp>
        <p:nvSpPr>
          <p:cNvPr id="8" name="AutoShape 11"/>
          <p:cNvSpPr>
            <a:spLocks noChangeArrowheads="1"/>
          </p:cNvSpPr>
          <p:nvPr/>
        </p:nvSpPr>
        <p:spPr bwMode="auto">
          <a:xfrm>
            <a:off x="2093037" y="2302349"/>
            <a:ext cx="3494434" cy="1200264"/>
          </a:xfrm>
          <a:prstGeom prst="roundRect">
            <a:avLst>
              <a:gd name="adj" fmla="val 334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285750" indent="-28575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The maximum number of characters allowed is </a:t>
            </a:r>
            <a:r>
              <a:rPr lang="en-US" sz="1600" b="1" dirty="0" smtClean="0">
                <a:solidFill>
                  <a:schemeClr val="tx1"/>
                </a:solidFill>
                <a:latin typeface="+mj-lt"/>
              </a:rPr>
              <a:t>256</a:t>
            </a:r>
          </a:p>
          <a:p>
            <a:pPr marL="285750" indent="-285750" defTabSz="1243083" fontAlgn="base">
              <a:spcBef>
                <a:spcPct val="0"/>
              </a:spcBef>
              <a:spcAft>
                <a:spcPts val="816"/>
              </a:spcAft>
              <a:buFont typeface="Arial" panose="020B0604020202020204" pitchFamily="34" charset="0"/>
              <a:buChar char="•"/>
            </a:pPr>
            <a:r>
              <a:rPr lang="en-US" sz="1600" b="1" dirty="0" smtClean="0">
                <a:solidFill>
                  <a:schemeClr val="tx1"/>
                </a:solidFill>
                <a:latin typeface="+mj-lt"/>
              </a:rPr>
              <a:t>The </a:t>
            </a:r>
            <a:r>
              <a:rPr lang="en-US" sz="1600" b="1" dirty="0">
                <a:solidFill>
                  <a:schemeClr val="tx1"/>
                </a:solidFill>
                <a:latin typeface="+mj-lt"/>
              </a:rPr>
              <a:t>rest are discarded</a:t>
            </a:r>
            <a:r>
              <a:rPr lang="en-US" sz="1600" b="1" dirty="0" smtClean="0">
                <a:solidFill>
                  <a:schemeClr val="tx1"/>
                </a:solidFill>
                <a:latin typeface="+mj-lt"/>
              </a:rPr>
              <a:t> </a:t>
            </a:r>
          </a:p>
        </p:txBody>
      </p:sp>
      <p:sp>
        <p:nvSpPr>
          <p:cNvPr id="10" name="AutoShape 11"/>
          <p:cNvSpPr>
            <a:spLocks noChangeArrowheads="1"/>
          </p:cNvSpPr>
          <p:nvPr/>
        </p:nvSpPr>
        <p:spPr bwMode="auto">
          <a:xfrm>
            <a:off x="2093037" y="4102819"/>
            <a:ext cx="3494434" cy="1200264"/>
          </a:xfrm>
          <a:prstGeom prst="roundRect">
            <a:avLst>
              <a:gd name="adj" fmla="val 334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marL="285750" indent="-28575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The maximum number of characters allowed is </a:t>
            </a:r>
            <a:r>
              <a:rPr lang="en-US" sz="1600" b="1" dirty="0" smtClean="0">
                <a:solidFill>
                  <a:schemeClr val="tx1"/>
                </a:solidFill>
                <a:latin typeface="+mj-lt"/>
              </a:rPr>
              <a:t>1024</a:t>
            </a:r>
          </a:p>
          <a:p>
            <a:pPr marL="285750" indent="-285750" defTabSz="1243083" fontAlgn="base">
              <a:spcBef>
                <a:spcPct val="0"/>
              </a:spcBef>
              <a:spcAft>
                <a:spcPts val="816"/>
              </a:spcAft>
              <a:buFont typeface="Arial" panose="020B0604020202020204" pitchFamily="34" charset="0"/>
              <a:buChar char="•"/>
            </a:pPr>
            <a:r>
              <a:rPr lang="en-US" sz="1600" b="1" dirty="0" smtClean="0">
                <a:solidFill>
                  <a:schemeClr val="tx1"/>
                </a:solidFill>
                <a:latin typeface="+mj-lt"/>
              </a:rPr>
              <a:t>The </a:t>
            </a:r>
            <a:r>
              <a:rPr lang="en-US" sz="1600" b="1" dirty="0">
                <a:solidFill>
                  <a:schemeClr val="tx1"/>
                </a:solidFill>
                <a:latin typeface="+mj-lt"/>
              </a:rPr>
              <a:t>rest are discarded</a:t>
            </a:r>
            <a:r>
              <a:rPr lang="en-US" sz="1600" b="1" dirty="0" smtClean="0">
                <a:solidFill>
                  <a:schemeClr val="tx1"/>
                </a:solidFill>
                <a:latin typeface="+mj-lt"/>
              </a:rPr>
              <a:t> </a:t>
            </a:r>
          </a:p>
        </p:txBody>
      </p:sp>
    </p:spTree>
    <p:extLst>
      <p:ext uri="{BB962C8B-B14F-4D97-AF65-F5344CB8AC3E}">
        <p14:creationId xmlns:p14="http://schemas.microsoft.com/office/powerpoint/2010/main" val="399987828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a:spLocks noGrp="1"/>
          </p:cNvSpPr>
          <p:nvPr>
            <p:ph type="title"/>
          </p:nvPr>
        </p:nvSpPr>
        <p:spPr>
          <a:xfrm>
            <a:off x="274640" y="294236"/>
            <a:ext cx="11696415" cy="1186802"/>
          </a:xfrm>
        </p:spPr>
        <p:txBody>
          <a:bodyPr/>
          <a:lstStyle/>
          <a:p>
            <a:r>
              <a:rPr lang="en-US" dirty="0"/>
              <a:t>Best Practices 2: </a:t>
            </a:r>
            <a:r>
              <a:rPr lang="en-AU" dirty="0"/>
              <a:t>Using </a:t>
            </a:r>
            <a:r>
              <a:rPr lang="en-AU" dirty="0" smtClean="0"/>
              <a:t>labels and Comments</a:t>
            </a:r>
            <a:endParaRPr lang="en-US" dirty="0"/>
          </a:p>
        </p:txBody>
      </p:sp>
      <p:sp>
        <p:nvSpPr>
          <p:cNvPr id="221" name="Text Placeholder 1"/>
          <p:cNvSpPr txBox="1">
            <a:spLocks/>
          </p:cNvSpPr>
          <p:nvPr/>
        </p:nvSpPr>
        <p:spPr>
          <a:xfrm>
            <a:off x="435078" y="1481038"/>
            <a:ext cx="11375537" cy="5328592"/>
          </a:xfrm>
          <a:prstGeom prst="rect">
            <a:avLst/>
          </a:prstGeom>
        </p:spPr>
        <p:txBody>
          <a:bodyPr vert="horz" wrap="square" lIns="0" tIns="0" rIns="0" bIns="0" rtlCol="0">
            <a:normAutofit/>
          </a:bodyPr>
          <a:lstStyle>
            <a:lvl1pPr marL="342900" marR="0" indent="-3429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4000" b="1"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400" b="1"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000" b="1"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5327" lvl="1" indent="-345327" defTabSz="685864">
              <a:buClr>
                <a:srgbClr val="0072C6"/>
              </a:buClr>
              <a:buFont typeface="Wingdings" panose="05000000000000000000" pitchFamily="2" charset="2"/>
              <a:buChar char="§"/>
            </a:pPr>
            <a:r>
              <a:rPr lang="en-AU" sz="2500" dirty="0" smtClean="0">
                <a:solidFill>
                  <a:schemeClr val="tx1">
                    <a:lumMod val="75000"/>
                    <a:lumOff val="25000"/>
                    <a:alpha val="99000"/>
                  </a:schemeClr>
                </a:solidFill>
              </a:rPr>
              <a:t>Pros:</a:t>
            </a:r>
          </a:p>
          <a:p>
            <a:pPr lvl="1"/>
            <a:r>
              <a:rPr lang="en-US" sz="1800" dirty="0" smtClean="0"/>
              <a:t>Readability </a:t>
            </a:r>
            <a:r>
              <a:rPr lang="en-US" sz="1800" b="0" dirty="0"/>
              <a:t>and</a:t>
            </a:r>
            <a:r>
              <a:rPr lang="en-US" sz="1800" dirty="0"/>
              <a:t> Maintainability: </a:t>
            </a:r>
            <a:r>
              <a:rPr lang="en-US" sz="1800" b="0" dirty="0"/>
              <a:t>For new and even for expert developers, or even when working with developers from other teams, using multiple link labels will make the map easier and faster to read and maintain if necessary to make any changes. </a:t>
            </a:r>
            <a:endParaRPr lang="en-US" sz="1800" b="0" dirty="0" smtClean="0"/>
          </a:p>
          <a:p>
            <a:pPr lvl="1"/>
            <a:r>
              <a:rPr lang="en-US" sz="1800" dirty="0" smtClean="0"/>
              <a:t>Level </a:t>
            </a:r>
            <a:r>
              <a:rPr lang="en-US" sz="1800" dirty="0"/>
              <a:t>of effort: </a:t>
            </a:r>
            <a:r>
              <a:rPr lang="en-US" sz="1800" b="0" dirty="0"/>
              <a:t>again, by being easier to read and maintain you will reduce the development time.</a:t>
            </a:r>
          </a:p>
          <a:p>
            <a:pPr lvl="1"/>
            <a:r>
              <a:rPr lang="en-US" sz="1800" dirty="0" smtClean="0"/>
              <a:t>Documentation</a:t>
            </a:r>
            <a:r>
              <a:rPr lang="en-US" sz="1800" dirty="0"/>
              <a:t>: </a:t>
            </a:r>
            <a:r>
              <a:rPr lang="en-US" sz="1800" b="0" dirty="0"/>
              <a:t>Using this technique will also help you to make a better map </a:t>
            </a:r>
            <a:r>
              <a:rPr lang="en-US" sz="1800" b="0" dirty="0" smtClean="0"/>
              <a:t>documentation</a:t>
            </a:r>
            <a:endParaRPr lang="en-US" sz="1800" b="0" dirty="0"/>
          </a:p>
        </p:txBody>
      </p:sp>
      <p:pic>
        <p:nvPicPr>
          <p:cNvPr id="4" name="Picture 3"/>
          <p:cNvPicPr/>
          <p:nvPr/>
        </p:nvPicPr>
        <p:blipFill>
          <a:blip r:embed="rId3"/>
          <a:stretch>
            <a:fillRect/>
          </a:stretch>
        </p:blipFill>
        <p:spPr>
          <a:xfrm>
            <a:off x="2799891" y="4577382"/>
            <a:ext cx="6645910" cy="1754505"/>
          </a:xfrm>
          <a:prstGeom prst="rect">
            <a:avLst/>
          </a:prstGeom>
        </p:spPr>
      </p:pic>
    </p:spTree>
    <p:extLst>
      <p:ext uri="{BB962C8B-B14F-4D97-AF65-F5344CB8AC3E}">
        <p14:creationId xmlns:p14="http://schemas.microsoft.com/office/powerpoint/2010/main" val="325056676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3"/>
          <a:srcRect b="31946"/>
          <a:stretch/>
        </p:blipFill>
        <p:spPr>
          <a:xfrm>
            <a:off x="3290683" y="3281239"/>
            <a:ext cx="5855108" cy="3312368"/>
          </a:xfrm>
          <a:prstGeom prst="rect">
            <a:avLst/>
          </a:prstGeom>
        </p:spPr>
      </p:pic>
      <p:sp>
        <p:nvSpPr>
          <p:cNvPr id="2" name="Text Placeholder 1"/>
          <p:cNvSpPr>
            <a:spLocks noGrp="1"/>
          </p:cNvSpPr>
          <p:nvPr>
            <p:ph type="body" sz="quarter" idx="10"/>
          </p:nvPr>
        </p:nvSpPr>
        <p:spPr>
          <a:xfrm>
            <a:off x="595518" y="1718008"/>
            <a:ext cx="11375537" cy="1779253"/>
          </a:xfrm>
        </p:spPr>
        <p:txBody>
          <a:bodyPr vert="horz" wrap="square" lIns="0" tIns="0" rIns="0" bIns="0" rtlCol="0">
            <a:normAutofit/>
          </a:bodyPr>
          <a:lstStyle/>
          <a:p>
            <a:pPr marL="345327" indent="-345327" defTabSz="685864">
              <a:buClr>
                <a:srgbClr val="0072C6"/>
              </a:buClr>
              <a:buFont typeface="Wingdings" panose="05000000000000000000" pitchFamily="2" charset="2"/>
              <a:buChar char="§"/>
            </a:pPr>
            <a:r>
              <a:rPr lang="en-US" sz="2448" b="0" dirty="0">
                <a:solidFill>
                  <a:schemeClr val="tx1">
                    <a:lumMod val="75000"/>
                    <a:lumOff val="25000"/>
                    <a:alpha val="99000"/>
                  </a:schemeClr>
                </a:solidFill>
                <a:latin typeface="+mn-lt"/>
              </a:rPr>
              <a:t>Testing should be a continuous process as you build your map, not only at the end of development, but when necessary or when an important mapping block is complete</a:t>
            </a:r>
          </a:p>
        </p:txBody>
      </p:sp>
      <p:sp>
        <p:nvSpPr>
          <p:cNvPr id="3" name="Title 2"/>
          <p:cNvSpPr>
            <a:spLocks noGrp="1"/>
          </p:cNvSpPr>
          <p:nvPr>
            <p:ph type="title"/>
          </p:nvPr>
        </p:nvSpPr>
        <p:spPr/>
        <p:txBody>
          <a:bodyPr/>
          <a:lstStyle/>
          <a:p>
            <a:r>
              <a:rPr lang="en-US" dirty="0"/>
              <a:t>Best Practices </a:t>
            </a:r>
            <a:r>
              <a:rPr lang="en-US" dirty="0" smtClean="0"/>
              <a:t>3: </a:t>
            </a:r>
            <a:r>
              <a:rPr lang="en-US" dirty="0"/>
              <a:t>Testing should be a continuous process</a:t>
            </a:r>
          </a:p>
        </p:txBody>
      </p:sp>
    </p:spTree>
    <p:extLst>
      <p:ext uri="{BB962C8B-B14F-4D97-AF65-F5344CB8AC3E}">
        <p14:creationId xmlns:p14="http://schemas.microsoft.com/office/powerpoint/2010/main" val="329635257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Agenda</a:t>
            </a:r>
            <a:endParaRPr lang="pt-PT" dirty="0"/>
          </a:p>
        </p:txBody>
      </p:sp>
      <p:sp>
        <p:nvSpPr>
          <p:cNvPr id="7" name="Text Placeholder 2"/>
          <p:cNvSpPr txBox="1">
            <a:spLocks/>
          </p:cNvSpPr>
          <p:nvPr/>
        </p:nvSpPr>
        <p:spPr bwMode="auto">
          <a:xfrm>
            <a:off x="406399" y="1967092"/>
            <a:ext cx="10060310" cy="3060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a:buClr>
                <a:srgbClr val="0072C6"/>
              </a:buClr>
            </a:pPr>
            <a:r>
              <a:rPr lang="en-US" sz="3200" dirty="0" smtClean="0"/>
              <a:t>Important basic considerations </a:t>
            </a:r>
            <a:r>
              <a:rPr lang="en-US" sz="3200" dirty="0"/>
              <a:t>and what new </a:t>
            </a:r>
            <a:r>
              <a:rPr lang="en-US" sz="3200" dirty="0" smtClean="0"/>
              <a:t>improvements</a:t>
            </a:r>
          </a:p>
          <a:p>
            <a:pPr>
              <a:buClr>
                <a:srgbClr val="0072C6"/>
              </a:buClr>
            </a:pPr>
            <a:r>
              <a:rPr lang="en-US" sz="3200" dirty="0" smtClean="0"/>
              <a:t>How BizTalk Mapper Works</a:t>
            </a:r>
            <a:endParaRPr lang="en-US" sz="3200" dirty="0"/>
          </a:p>
          <a:p>
            <a:pPr>
              <a:buClr>
                <a:srgbClr val="0072C6"/>
              </a:buClr>
            </a:pPr>
            <a:r>
              <a:rPr lang="en-US" sz="3200" dirty="0" smtClean="0"/>
              <a:t>Best Practices</a:t>
            </a:r>
            <a:endParaRPr lang="en-US" sz="3200" dirty="0"/>
          </a:p>
          <a:p>
            <a:pPr>
              <a:buClr>
                <a:srgbClr val="0072C6"/>
              </a:buClr>
            </a:pPr>
            <a:r>
              <a:rPr lang="en-US" sz="3200" dirty="0" smtClean="0"/>
              <a:t>Common </a:t>
            </a:r>
            <a:r>
              <a:rPr lang="en-US" sz="3200" dirty="0"/>
              <a:t>mapper problems and solutions</a:t>
            </a:r>
          </a:p>
          <a:p>
            <a:pPr marL="627063" lvl="1" indent="-342900"/>
            <a:endParaRPr lang="en-US" sz="1600" dirty="0"/>
          </a:p>
        </p:txBody>
      </p:sp>
    </p:spTree>
    <p:extLst>
      <p:ext uri="{BB962C8B-B14F-4D97-AF65-F5344CB8AC3E}">
        <p14:creationId xmlns:p14="http://schemas.microsoft.com/office/powerpoint/2010/main" val="401717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2625282" y="1371600"/>
            <a:ext cx="2469650" cy="3292866"/>
          </a:xfrm>
          <a:prstGeom prst="rect">
            <a:avLst/>
          </a:prstGeom>
        </p:spPr>
      </p:pic>
      <p:sp>
        <p:nvSpPr>
          <p:cNvPr id="3" name="Title 2"/>
          <p:cNvSpPr>
            <a:spLocks noGrp="1"/>
          </p:cNvSpPr>
          <p:nvPr>
            <p:ph type="title"/>
          </p:nvPr>
        </p:nvSpPr>
        <p:spPr/>
        <p:txBody>
          <a:bodyPr/>
          <a:lstStyle/>
          <a:p>
            <a:r>
              <a:rPr lang="en-US" dirty="0" smtClean="0"/>
              <a:t>Validating</a:t>
            </a:r>
            <a:r>
              <a:rPr lang="en-US" dirty="0"/>
              <a:t>, Testing and Debugging a Map</a:t>
            </a:r>
            <a:endParaRPr lang="pt-PT" dirty="0"/>
          </a:p>
        </p:txBody>
      </p:sp>
      <p:grpSp>
        <p:nvGrpSpPr>
          <p:cNvPr id="28" name="Group 27"/>
          <p:cNvGrpSpPr/>
          <p:nvPr/>
        </p:nvGrpSpPr>
        <p:grpSpPr>
          <a:xfrm>
            <a:off x="3430840" y="1370712"/>
            <a:ext cx="6501384" cy="1558094"/>
            <a:chOff x="3430840" y="1370712"/>
            <a:chExt cx="6501384" cy="1558094"/>
          </a:xfrm>
        </p:grpSpPr>
        <p:sp>
          <p:nvSpPr>
            <p:cNvPr id="6" name="AutoShape 21"/>
            <p:cNvSpPr>
              <a:spLocks noChangeArrowheads="1"/>
            </p:cNvSpPr>
            <p:nvPr/>
          </p:nvSpPr>
          <p:spPr bwMode="auto">
            <a:xfrm>
              <a:off x="3430840" y="2745578"/>
              <a:ext cx="627157" cy="152540"/>
            </a:xfrm>
            <a:prstGeom prst="roundRect">
              <a:avLst>
                <a:gd name="adj" fmla="val 8222"/>
              </a:avLst>
            </a:prstGeom>
            <a:noFill/>
            <a:ln w="25400" algn="ctr">
              <a:solidFill>
                <a:srgbClr val="CC0000"/>
              </a:solidFill>
              <a:round/>
              <a:headEnd/>
              <a:tailEnd/>
            </a:ln>
          </p:spPr>
          <p:txBody>
            <a:bodyPr wrap="none" anchor="ctr"/>
            <a:lstStyle/>
            <a:p>
              <a:endParaRPr lang="en-US"/>
            </a:p>
          </p:txBody>
        </p:sp>
        <p:sp>
          <p:nvSpPr>
            <p:cNvPr id="7" name="Line 22"/>
            <p:cNvSpPr>
              <a:spLocks noChangeShapeType="1"/>
            </p:cNvSpPr>
            <p:nvPr/>
          </p:nvSpPr>
          <p:spPr bwMode="auto">
            <a:xfrm rot="16800000">
              <a:off x="4367099" y="1962807"/>
              <a:ext cx="709182" cy="1222815"/>
            </a:xfrm>
            <a:prstGeom prst="line">
              <a:avLst/>
            </a:prstGeom>
            <a:noFill/>
            <a:ln w="25400">
              <a:solidFill>
                <a:srgbClr val="CC0000"/>
              </a:solidFill>
              <a:round/>
              <a:headEnd/>
              <a:tailEnd/>
            </a:ln>
          </p:spPr>
          <p:txBody>
            <a:bodyPr anchor="ctr"/>
            <a:lstStyle/>
            <a:p>
              <a:endParaRPr lang="en-US"/>
            </a:p>
          </p:txBody>
        </p:sp>
        <p:pic>
          <p:nvPicPr>
            <p:cNvPr id="22" name="Picture 21"/>
            <p:cNvPicPr>
              <a:picLocks noChangeAspect="1"/>
            </p:cNvPicPr>
            <p:nvPr/>
          </p:nvPicPr>
          <p:blipFill>
            <a:blip r:embed="rId4"/>
            <a:stretch>
              <a:fillRect/>
            </a:stretch>
          </p:blipFill>
          <p:spPr>
            <a:xfrm>
              <a:off x="5337823" y="1370712"/>
              <a:ext cx="4594401" cy="1446538"/>
            </a:xfrm>
            <a:prstGeom prst="rect">
              <a:avLst/>
            </a:prstGeom>
          </p:spPr>
        </p:pic>
      </p:grpSp>
      <p:grpSp>
        <p:nvGrpSpPr>
          <p:cNvPr id="27" name="Group 26"/>
          <p:cNvGrpSpPr/>
          <p:nvPr/>
        </p:nvGrpSpPr>
        <p:grpSpPr>
          <a:xfrm>
            <a:off x="3430840" y="2889208"/>
            <a:ext cx="6500762" cy="1508050"/>
            <a:chOff x="3430840" y="2889208"/>
            <a:chExt cx="6500762" cy="1508050"/>
          </a:xfrm>
        </p:grpSpPr>
        <p:sp>
          <p:nvSpPr>
            <p:cNvPr id="10" name="AutoShape 24"/>
            <p:cNvSpPr>
              <a:spLocks noChangeArrowheads="1"/>
            </p:cNvSpPr>
            <p:nvPr/>
          </p:nvSpPr>
          <p:spPr bwMode="auto">
            <a:xfrm>
              <a:off x="3430840" y="2889208"/>
              <a:ext cx="627157" cy="154732"/>
            </a:xfrm>
            <a:prstGeom prst="roundRect">
              <a:avLst>
                <a:gd name="adj" fmla="val 8222"/>
              </a:avLst>
            </a:prstGeom>
            <a:noFill/>
            <a:ln w="25400" algn="ctr">
              <a:solidFill>
                <a:srgbClr val="CC0000"/>
              </a:solidFill>
              <a:round/>
              <a:headEnd/>
              <a:tailEnd/>
            </a:ln>
          </p:spPr>
          <p:txBody>
            <a:bodyPr wrap="none" anchor="ctr"/>
            <a:lstStyle/>
            <a:p>
              <a:endParaRPr lang="en-US"/>
            </a:p>
          </p:txBody>
        </p:sp>
        <p:sp>
          <p:nvSpPr>
            <p:cNvPr id="11" name="Line 25"/>
            <p:cNvSpPr>
              <a:spLocks noChangeShapeType="1"/>
            </p:cNvSpPr>
            <p:nvPr/>
          </p:nvSpPr>
          <p:spPr bwMode="auto">
            <a:xfrm rot="16800000" flipV="1">
              <a:off x="4516522" y="2586932"/>
              <a:ext cx="550931" cy="1587773"/>
            </a:xfrm>
            <a:prstGeom prst="line">
              <a:avLst/>
            </a:prstGeom>
            <a:noFill/>
            <a:ln w="25400">
              <a:solidFill>
                <a:srgbClr val="CC0000"/>
              </a:solidFill>
              <a:round/>
              <a:headEnd/>
              <a:tailEnd/>
            </a:ln>
          </p:spPr>
          <p:txBody>
            <a:bodyPr anchor="ctr"/>
            <a:lstStyle/>
            <a:p>
              <a:endParaRPr lang="en-US"/>
            </a:p>
          </p:txBody>
        </p:sp>
        <p:pic>
          <p:nvPicPr>
            <p:cNvPr id="23" name="Picture 22"/>
            <p:cNvPicPr>
              <a:picLocks noChangeAspect="1"/>
            </p:cNvPicPr>
            <p:nvPr/>
          </p:nvPicPr>
          <p:blipFill>
            <a:blip r:embed="rId5"/>
            <a:stretch>
              <a:fillRect/>
            </a:stretch>
          </p:blipFill>
          <p:spPr>
            <a:xfrm>
              <a:off x="5327486" y="2942029"/>
              <a:ext cx="4604116" cy="1455229"/>
            </a:xfrm>
            <a:prstGeom prst="rect">
              <a:avLst/>
            </a:prstGeom>
          </p:spPr>
        </p:pic>
      </p:grpSp>
      <p:grpSp>
        <p:nvGrpSpPr>
          <p:cNvPr id="26" name="Group 25"/>
          <p:cNvGrpSpPr/>
          <p:nvPr/>
        </p:nvGrpSpPr>
        <p:grpSpPr>
          <a:xfrm>
            <a:off x="3430840" y="3031231"/>
            <a:ext cx="8090198" cy="3534667"/>
            <a:chOff x="3430840" y="3031231"/>
            <a:chExt cx="8090198" cy="3534667"/>
          </a:xfrm>
        </p:grpSpPr>
        <p:sp>
          <p:nvSpPr>
            <p:cNvPr id="18" name="AutoShape 24"/>
            <p:cNvSpPr>
              <a:spLocks noChangeArrowheads="1"/>
            </p:cNvSpPr>
            <p:nvPr/>
          </p:nvSpPr>
          <p:spPr bwMode="auto">
            <a:xfrm>
              <a:off x="3430840" y="3031231"/>
              <a:ext cx="627157" cy="145822"/>
            </a:xfrm>
            <a:prstGeom prst="roundRect">
              <a:avLst>
                <a:gd name="adj" fmla="val 8222"/>
              </a:avLst>
            </a:prstGeom>
            <a:noFill/>
            <a:ln w="25400" algn="ctr">
              <a:solidFill>
                <a:srgbClr val="CC0000"/>
              </a:solidFill>
              <a:round/>
              <a:headEnd/>
              <a:tailEnd/>
            </a:ln>
          </p:spPr>
          <p:txBody>
            <a:bodyPr wrap="none" anchor="ctr"/>
            <a:lstStyle/>
            <a:p>
              <a:endParaRPr lang="en-US"/>
            </a:p>
          </p:txBody>
        </p:sp>
        <p:sp>
          <p:nvSpPr>
            <p:cNvPr id="19" name="Line 25"/>
            <p:cNvSpPr>
              <a:spLocks noChangeShapeType="1"/>
            </p:cNvSpPr>
            <p:nvPr/>
          </p:nvSpPr>
          <p:spPr bwMode="auto">
            <a:xfrm rot="16800000" flipV="1">
              <a:off x="3873552" y="3229909"/>
              <a:ext cx="1696012" cy="1646648"/>
            </a:xfrm>
            <a:prstGeom prst="line">
              <a:avLst/>
            </a:prstGeom>
            <a:noFill/>
            <a:ln w="25400">
              <a:solidFill>
                <a:srgbClr val="CC0000"/>
              </a:solidFill>
              <a:round/>
              <a:headEnd/>
              <a:tailEnd/>
            </a:ln>
          </p:spPr>
          <p:txBody>
            <a:bodyPr anchor="ctr"/>
            <a:lstStyle/>
            <a:p>
              <a:endParaRPr lang="en-US"/>
            </a:p>
          </p:txBody>
        </p:sp>
        <p:pic>
          <p:nvPicPr>
            <p:cNvPr id="24" name="Picture 23"/>
            <p:cNvPicPr>
              <a:picLocks noChangeAspect="1"/>
            </p:cNvPicPr>
            <p:nvPr/>
          </p:nvPicPr>
          <p:blipFill>
            <a:blip r:embed="rId6"/>
            <a:stretch>
              <a:fillRect/>
            </a:stretch>
          </p:blipFill>
          <p:spPr>
            <a:xfrm>
              <a:off x="5327486" y="4664466"/>
              <a:ext cx="6193552" cy="1901432"/>
            </a:xfrm>
            <a:prstGeom prst="rect">
              <a:avLst/>
            </a:prstGeom>
          </p:spPr>
        </p:pic>
      </p:grpSp>
      <p:grpSp>
        <p:nvGrpSpPr>
          <p:cNvPr id="2" name="Group 1"/>
          <p:cNvGrpSpPr/>
          <p:nvPr/>
        </p:nvGrpSpPr>
        <p:grpSpPr>
          <a:xfrm>
            <a:off x="2625282" y="4491230"/>
            <a:ext cx="2623095" cy="2226546"/>
            <a:chOff x="2625282" y="4491230"/>
            <a:chExt cx="2623095" cy="2226546"/>
          </a:xfrm>
        </p:grpSpPr>
        <p:sp>
          <p:nvSpPr>
            <p:cNvPr id="14" name="AutoShape 18"/>
            <p:cNvSpPr>
              <a:spLocks noChangeArrowheads="1"/>
            </p:cNvSpPr>
            <p:nvPr/>
          </p:nvSpPr>
          <p:spPr bwMode="auto">
            <a:xfrm>
              <a:off x="3409925" y="4491230"/>
              <a:ext cx="627157" cy="173236"/>
            </a:xfrm>
            <a:prstGeom prst="roundRect">
              <a:avLst>
                <a:gd name="adj" fmla="val 8222"/>
              </a:avLst>
            </a:prstGeom>
            <a:noFill/>
            <a:ln w="25400" algn="ctr">
              <a:solidFill>
                <a:srgbClr val="CC0000"/>
              </a:solidFill>
              <a:round/>
              <a:headEnd/>
              <a:tailEnd/>
            </a:ln>
          </p:spPr>
          <p:txBody>
            <a:bodyPr wrap="none" anchor="ctr"/>
            <a:lstStyle/>
            <a:p>
              <a:endParaRPr lang="en-US"/>
            </a:p>
          </p:txBody>
        </p:sp>
        <p:sp>
          <p:nvSpPr>
            <p:cNvPr id="15" name="Line 19"/>
            <p:cNvSpPr>
              <a:spLocks noChangeShapeType="1"/>
            </p:cNvSpPr>
            <p:nvPr/>
          </p:nvSpPr>
          <p:spPr bwMode="auto">
            <a:xfrm rot="600000">
              <a:off x="3688208" y="4671782"/>
              <a:ext cx="57836" cy="325794"/>
            </a:xfrm>
            <a:prstGeom prst="line">
              <a:avLst/>
            </a:prstGeom>
            <a:noFill/>
            <a:ln w="25400">
              <a:solidFill>
                <a:srgbClr val="CC0000"/>
              </a:solidFill>
              <a:round/>
              <a:headEnd/>
              <a:tailEnd/>
            </a:ln>
          </p:spPr>
          <p:txBody>
            <a:bodyPr anchor="ctr"/>
            <a:lstStyle/>
            <a:p>
              <a:endParaRPr lang="en-US"/>
            </a:p>
          </p:txBody>
        </p:sp>
        <p:pic>
          <p:nvPicPr>
            <p:cNvPr id="25" name="Picture 24"/>
            <p:cNvPicPr>
              <a:picLocks noChangeAspect="1"/>
            </p:cNvPicPr>
            <p:nvPr/>
          </p:nvPicPr>
          <p:blipFill>
            <a:blip r:embed="rId7"/>
            <a:stretch>
              <a:fillRect/>
            </a:stretch>
          </p:blipFill>
          <p:spPr>
            <a:xfrm>
              <a:off x="2625282" y="4839167"/>
              <a:ext cx="2623095" cy="1878609"/>
            </a:xfrm>
            <a:prstGeom prst="rect">
              <a:avLst/>
            </a:prstGeom>
          </p:spPr>
        </p:pic>
      </p:grpSp>
    </p:spTree>
    <p:extLst>
      <p:ext uri="{BB962C8B-B14F-4D97-AF65-F5344CB8AC3E}">
        <p14:creationId xmlns:p14="http://schemas.microsoft.com/office/powerpoint/2010/main" val="2316444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up)">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up)">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up)">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5078" y="1985094"/>
            <a:ext cx="11375537" cy="4824536"/>
          </a:xfrm>
        </p:spPr>
        <p:txBody>
          <a:bodyPr vert="horz" wrap="square" lIns="0" tIns="0" rIns="0" bIns="0" rtlCol="0">
            <a:normAutofit/>
          </a:bodyPr>
          <a:lstStyle/>
          <a:p>
            <a:pPr marL="345327" indent="-345327" defTabSz="685864">
              <a:buClr>
                <a:srgbClr val="0072C6"/>
              </a:buClr>
              <a:buFont typeface="Wingdings" panose="05000000000000000000" pitchFamily="2" charset="2"/>
              <a:buChar char="§"/>
            </a:pPr>
            <a:r>
              <a:rPr lang="en-AU" sz="2448" dirty="0">
                <a:solidFill>
                  <a:schemeClr val="tx1">
                    <a:lumMod val="75000"/>
                    <a:lumOff val="25000"/>
                    <a:alpha val="99000"/>
                  </a:schemeClr>
                </a:solidFill>
                <a:latin typeface="+mn-lt"/>
              </a:rPr>
              <a:t>Scripting Functoid</a:t>
            </a:r>
          </a:p>
          <a:p>
            <a:pPr lvl="1"/>
            <a:r>
              <a:rPr lang="en-AU" sz="2000" b="0" dirty="0"/>
              <a:t>Allows you to execute custom </a:t>
            </a:r>
            <a:r>
              <a:rPr lang="en-AU" sz="2000" b="0" dirty="0" smtClean="0"/>
              <a:t>code</a:t>
            </a:r>
            <a:endParaRPr lang="en-AU" sz="2000" b="0" dirty="0"/>
          </a:p>
          <a:p>
            <a:pPr lvl="2"/>
            <a:r>
              <a:rPr lang="en-AU" sz="1600" b="0" dirty="0"/>
              <a:t>Can execute custom script: C# .NET / VB.NET / JScript.NET / XSLT / XSLT Call </a:t>
            </a:r>
            <a:r>
              <a:rPr lang="en-AU" sz="1600" b="0" dirty="0" smtClean="0"/>
              <a:t>Template</a:t>
            </a:r>
            <a:endParaRPr lang="en-AU" sz="1600" b="0" dirty="0"/>
          </a:p>
          <a:p>
            <a:pPr lvl="1"/>
            <a:r>
              <a:rPr lang="en-AU" sz="2000" b="0" dirty="0" smtClean="0"/>
              <a:t>But we need to rewrite over and over again!</a:t>
            </a:r>
            <a:endParaRPr lang="en-AU" sz="2000" b="0" dirty="0"/>
          </a:p>
          <a:p>
            <a:pPr marL="345327" lvl="1" indent="-345327" defTabSz="685864">
              <a:buClr>
                <a:srgbClr val="0072C6"/>
              </a:buClr>
              <a:buFont typeface="Wingdings" panose="05000000000000000000" pitchFamily="2" charset="2"/>
              <a:buChar char="§"/>
            </a:pPr>
            <a:r>
              <a:rPr lang="en-AU" sz="2500" dirty="0">
                <a:solidFill>
                  <a:schemeClr val="tx1">
                    <a:lumMod val="75000"/>
                    <a:lumOff val="25000"/>
                    <a:alpha val="99000"/>
                  </a:schemeClr>
                </a:solidFill>
              </a:rPr>
              <a:t>Reasons to develop custom </a:t>
            </a:r>
            <a:r>
              <a:rPr lang="en-AU" sz="2500" dirty="0" smtClean="0">
                <a:solidFill>
                  <a:schemeClr val="tx1">
                    <a:lumMod val="75000"/>
                    <a:lumOff val="25000"/>
                    <a:alpha val="99000"/>
                  </a:schemeClr>
                </a:solidFill>
              </a:rPr>
              <a:t>or </a:t>
            </a:r>
            <a:r>
              <a:rPr lang="en-AU" sz="2500" dirty="0">
                <a:solidFill>
                  <a:schemeClr val="tx1">
                    <a:lumMod val="75000"/>
                    <a:lumOff val="25000"/>
                    <a:alpha val="99000"/>
                  </a:schemeClr>
                </a:solidFill>
              </a:rPr>
              <a:t>use </a:t>
            </a:r>
            <a:r>
              <a:rPr lang="en-AU" sz="2500" dirty="0" smtClean="0">
                <a:solidFill>
                  <a:schemeClr val="tx1">
                    <a:lumMod val="75000"/>
                    <a:lumOff val="25000"/>
                    <a:alpha val="99000"/>
                  </a:schemeClr>
                </a:solidFill>
              </a:rPr>
              <a:t>built-in functoids</a:t>
            </a:r>
            <a:r>
              <a:rPr lang="en-AU" sz="2500" dirty="0">
                <a:solidFill>
                  <a:schemeClr val="tx1">
                    <a:lumMod val="75000"/>
                    <a:lumOff val="25000"/>
                    <a:alpha val="99000"/>
                  </a:schemeClr>
                </a:solidFill>
              </a:rPr>
              <a:t>:</a:t>
            </a:r>
          </a:p>
          <a:p>
            <a:pPr lvl="1"/>
            <a:r>
              <a:rPr lang="en-US" sz="2100" b="0" dirty="0" smtClean="0"/>
              <a:t>They are reusable</a:t>
            </a:r>
          </a:p>
          <a:p>
            <a:pPr lvl="1"/>
            <a:r>
              <a:rPr lang="en-US" sz="2000" b="0" dirty="0" smtClean="0"/>
              <a:t>More </a:t>
            </a:r>
            <a:r>
              <a:rPr lang="en-US" sz="2000" b="0" dirty="0"/>
              <a:t>easy to read </a:t>
            </a:r>
            <a:r>
              <a:rPr lang="en-US" sz="2000" b="0" dirty="0" smtClean="0"/>
              <a:t>(visually on the map grid)</a:t>
            </a:r>
          </a:p>
          <a:p>
            <a:pPr lvl="1"/>
            <a:r>
              <a:rPr lang="en-US" sz="2000" b="0" u="sng" dirty="0" smtClean="0"/>
              <a:t>Careful</a:t>
            </a:r>
            <a:r>
              <a:rPr lang="pt-PT" sz="2000" dirty="0" smtClean="0"/>
              <a:t>: </a:t>
            </a:r>
            <a:r>
              <a:rPr lang="en-US" sz="2000" b="0" dirty="0" smtClean="0"/>
              <a:t>All </a:t>
            </a:r>
            <a:r>
              <a:rPr lang="en-US" sz="2000" b="0" dirty="0"/>
              <a:t>functoids must have a unique ID in order for the runtime to distinguish them.  </a:t>
            </a:r>
          </a:p>
          <a:p>
            <a:pPr lvl="2"/>
            <a:r>
              <a:rPr lang="en-US" sz="1800" b="0" dirty="0"/>
              <a:t>The ID is an integer and all IDs below </a:t>
            </a:r>
            <a:r>
              <a:rPr lang="en-US" sz="1800" b="0" dirty="0" smtClean="0"/>
              <a:t>10000 </a:t>
            </a:r>
            <a:r>
              <a:rPr lang="en-US" sz="1800" b="0" dirty="0"/>
              <a:t>are reserved for Microsoft use</a:t>
            </a:r>
            <a:r>
              <a:rPr lang="en-US" sz="1600" b="0" dirty="0"/>
              <a:t>. </a:t>
            </a:r>
            <a:endParaRPr lang="en-US" sz="1600" b="0" dirty="0" smtClean="0"/>
          </a:p>
        </p:txBody>
      </p:sp>
      <p:sp>
        <p:nvSpPr>
          <p:cNvPr id="3" name="Title 2"/>
          <p:cNvSpPr>
            <a:spLocks noGrp="1"/>
          </p:cNvSpPr>
          <p:nvPr>
            <p:ph type="title"/>
          </p:nvPr>
        </p:nvSpPr>
        <p:spPr/>
        <p:txBody>
          <a:bodyPr/>
          <a:lstStyle/>
          <a:p>
            <a:r>
              <a:rPr lang="en-US" dirty="0"/>
              <a:t>Best Practices </a:t>
            </a:r>
            <a:r>
              <a:rPr lang="en-US" dirty="0" smtClean="0"/>
              <a:t>4: </a:t>
            </a:r>
            <a:r>
              <a:rPr lang="en-US" dirty="0"/>
              <a:t>Built-in </a:t>
            </a:r>
            <a:r>
              <a:rPr lang="en-US" dirty="0" smtClean="0"/>
              <a:t>and </a:t>
            </a:r>
            <a:r>
              <a:rPr lang="en-AU" dirty="0" smtClean="0"/>
              <a:t>Custom Functoids vs </a:t>
            </a:r>
            <a:r>
              <a:rPr lang="en-AU" dirty="0"/>
              <a:t>Scripting Functoid</a:t>
            </a:r>
            <a:endParaRPr lang="en-US" dirty="0"/>
          </a:p>
        </p:txBody>
      </p:sp>
    </p:spTree>
    <p:extLst>
      <p:ext uri="{BB962C8B-B14F-4D97-AF65-F5344CB8AC3E}">
        <p14:creationId xmlns:p14="http://schemas.microsoft.com/office/powerpoint/2010/main" val="3435276571"/>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a:spLocks noGrp="1"/>
          </p:cNvSpPr>
          <p:nvPr>
            <p:ph type="title"/>
          </p:nvPr>
        </p:nvSpPr>
        <p:spPr>
          <a:xfrm>
            <a:off x="274640" y="294236"/>
            <a:ext cx="11696415" cy="1186802"/>
          </a:xfrm>
        </p:spPr>
        <p:txBody>
          <a:bodyPr/>
          <a:lstStyle/>
          <a:p>
            <a:r>
              <a:rPr lang="en-US" dirty="0"/>
              <a:t>Best Practices 4: Built-in and </a:t>
            </a:r>
            <a:r>
              <a:rPr lang="en-AU" dirty="0"/>
              <a:t>Custom Functoids </a:t>
            </a:r>
            <a:r>
              <a:rPr lang="en-AU" dirty="0" err="1"/>
              <a:t>vs</a:t>
            </a:r>
            <a:r>
              <a:rPr lang="en-AU" dirty="0"/>
              <a:t> Scripting </a:t>
            </a:r>
            <a:r>
              <a:rPr lang="en-AU" dirty="0" err="1"/>
              <a:t>Functoid</a:t>
            </a:r>
            <a:endParaRPr lang="en-US" dirty="0"/>
          </a:p>
        </p:txBody>
      </p:sp>
      <p:sp>
        <p:nvSpPr>
          <p:cNvPr id="221" name="Text Placeholder 1"/>
          <p:cNvSpPr txBox="1">
            <a:spLocks/>
          </p:cNvSpPr>
          <p:nvPr/>
        </p:nvSpPr>
        <p:spPr>
          <a:xfrm>
            <a:off x="435078" y="2201118"/>
            <a:ext cx="11375537" cy="4608512"/>
          </a:xfrm>
          <a:prstGeom prst="rect">
            <a:avLst/>
          </a:prstGeom>
        </p:spPr>
        <p:txBody>
          <a:bodyPr vert="horz" wrap="square" lIns="0" tIns="0" rIns="0" bIns="0" rtlCol="0">
            <a:normAutofit/>
          </a:bodyPr>
          <a:lstStyle>
            <a:lvl1pPr marL="342900" marR="0" indent="-3429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4000" b="1"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400" b="1"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000" b="1"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5327" lvl="1" indent="-345327" defTabSz="685864">
              <a:buClr>
                <a:srgbClr val="0072C6"/>
              </a:buClr>
              <a:buFont typeface="Wingdings" panose="05000000000000000000" pitchFamily="2" charset="2"/>
              <a:buChar char="§"/>
            </a:pPr>
            <a:r>
              <a:rPr lang="en-AU" sz="2500" dirty="0" smtClean="0">
                <a:solidFill>
                  <a:schemeClr val="tx1">
                    <a:lumMod val="75000"/>
                    <a:lumOff val="25000"/>
                    <a:alpha val="99000"/>
                  </a:schemeClr>
                </a:solidFill>
              </a:rPr>
              <a:t>How we can decide what to use:</a:t>
            </a:r>
          </a:p>
          <a:p>
            <a:pPr lvl="1"/>
            <a:r>
              <a:rPr lang="en-US" sz="2000" b="0" dirty="0" smtClean="0"/>
              <a:t>Can </a:t>
            </a:r>
            <a:r>
              <a:rPr lang="en-US" sz="2000" b="0" dirty="0"/>
              <a:t>this transformation be reused several times in this map or can be reused in several maps</a:t>
            </a:r>
            <a:r>
              <a:rPr lang="en-US" sz="2000" b="0" dirty="0" smtClean="0"/>
              <a:t>? </a:t>
            </a:r>
          </a:p>
          <a:p>
            <a:pPr lvl="1"/>
            <a:r>
              <a:rPr lang="en-US" sz="2000" b="0" dirty="0" smtClean="0"/>
              <a:t>Will </a:t>
            </a:r>
            <a:r>
              <a:rPr lang="en-US" sz="2000" b="0" dirty="0"/>
              <a:t>this transformation cost me several hours of work</a:t>
            </a:r>
            <a:r>
              <a:rPr lang="en-US" sz="2000" b="0" dirty="0" smtClean="0"/>
              <a:t>?</a:t>
            </a:r>
          </a:p>
          <a:p>
            <a:pPr lvl="1"/>
            <a:r>
              <a:rPr lang="pt-PT" sz="2000" b="0" dirty="0" err="1" smtClean="0"/>
              <a:t>Will</a:t>
            </a:r>
            <a:r>
              <a:rPr lang="pt-PT" sz="2000" b="0" dirty="0" smtClean="0"/>
              <a:t> </a:t>
            </a:r>
            <a:r>
              <a:rPr lang="pt-PT" sz="2000" b="0" dirty="0" err="1"/>
              <a:t>this</a:t>
            </a:r>
            <a:r>
              <a:rPr lang="pt-PT" sz="2000" b="0" dirty="0"/>
              <a:t> </a:t>
            </a:r>
            <a:r>
              <a:rPr lang="pt-PT" sz="2000" b="0" dirty="0" err="1"/>
              <a:t>transformation</a:t>
            </a:r>
            <a:r>
              <a:rPr lang="pt-PT" sz="2000" b="0" dirty="0"/>
              <a:t> </a:t>
            </a:r>
            <a:r>
              <a:rPr lang="pt-PT" sz="2000" b="0" dirty="0" err="1"/>
              <a:t>be</a:t>
            </a:r>
            <a:r>
              <a:rPr lang="pt-PT" sz="2000" b="0" dirty="0"/>
              <a:t> </a:t>
            </a:r>
            <a:r>
              <a:rPr lang="pt-PT" sz="2000" b="0" dirty="0" err="1"/>
              <a:t>easier</a:t>
            </a:r>
            <a:r>
              <a:rPr lang="pt-PT" sz="2000" b="0" dirty="0"/>
              <a:t> to </a:t>
            </a:r>
            <a:r>
              <a:rPr lang="pt-PT" sz="2000" b="0" dirty="0" err="1"/>
              <a:t>read</a:t>
            </a:r>
            <a:r>
              <a:rPr lang="pt-PT" sz="2000" b="0" dirty="0"/>
              <a:t> </a:t>
            </a:r>
            <a:r>
              <a:rPr lang="pt-PT" sz="2000" b="0" dirty="0" err="1"/>
              <a:t>and</a:t>
            </a:r>
            <a:r>
              <a:rPr lang="pt-PT" sz="2000" b="0" dirty="0"/>
              <a:t> </a:t>
            </a:r>
            <a:r>
              <a:rPr lang="pt-PT" sz="2000" b="0" dirty="0" err="1"/>
              <a:t>maintain</a:t>
            </a:r>
            <a:r>
              <a:rPr lang="pt-PT" sz="2000" b="0" dirty="0" smtClean="0"/>
              <a:t>?</a:t>
            </a:r>
          </a:p>
          <a:p>
            <a:pPr lvl="1"/>
            <a:r>
              <a:rPr lang="en-US" sz="2000" b="0" dirty="0" smtClean="0"/>
              <a:t>Is </a:t>
            </a:r>
            <a:r>
              <a:rPr lang="en-US" sz="2000" b="0" dirty="0"/>
              <a:t>this approach which that will bring me more profits?</a:t>
            </a:r>
            <a:endParaRPr lang="pt-PT" sz="2000" b="0" dirty="0"/>
          </a:p>
          <a:p>
            <a:pPr marL="342900" lvl="1" indent="0">
              <a:buNone/>
            </a:pPr>
            <a:endParaRPr lang="en-US" sz="2000" b="0" dirty="0"/>
          </a:p>
        </p:txBody>
      </p:sp>
    </p:spTree>
    <p:extLst>
      <p:ext uri="{BB962C8B-B14F-4D97-AF65-F5344CB8AC3E}">
        <p14:creationId xmlns:p14="http://schemas.microsoft.com/office/powerpoint/2010/main" val="168904912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a:spLocks noGrp="1"/>
          </p:cNvSpPr>
          <p:nvPr>
            <p:ph type="title"/>
          </p:nvPr>
        </p:nvSpPr>
        <p:spPr>
          <a:xfrm>
            <a:off x="274640" y="294236"/>
            <a:ext cx="11696415" cy="1186802"/>
          </a:xfrm>
        </p:spPr>
        <p:txBody>
          <a:bodyPr/>
          <a:lstStyle/>
          <a:p>
            <a:r>
              <a:rPr lang="en-US" dirty="0"/>
              <a:t>Best Practices 4: Built-in and </a:t>
            </a:r>
            <a:r>
              <a:rPr lang="en-AU" dirty="0"/>
              <a:t>Custom Functoids </a:t>
            </a:r>
            <a:r>
              <a:rPr lang="en-AU" dirty="0" err="1"/>
              <a:t>vs</a:t>
            </a:r>
            <a:r>
              <a:rPr lang="en-AU" dirty="0"/>
              <a:t> Scripting </a:t>
            </a:r>
            <a:r>
              <a:rPr lang="en-AU" dirty="0" err="1"/>
              <a:t>Functoid</a:t>
            </a:r>
            <a:endParaRPr lang="en-US" dirty="0"/>
          </a:p>
        </p:txBody>
      </p:sp>
      <p:sp>
        <p:nvSpPr>
          <p:cNvPr id="221" name="Text Placeholder 1"/>
          <p:cNvSpPr txBox="1">
            <a:spLocks/>
          </p:cNvSpPr>
          <p:nvPr/>
        </p:nvSpPr>
        <p:spPr>
          <a:xfrm>
            <a:off x="435078" y="2201118"/>
            <a:ext cx="11375537" cy="4608512"/>
          </a:xfrm>
          <a:prstGeom prst="rect">
            <a:avLst/>
          </a:prstGeom>
        </p:spPr>
        <p:txBody>
          <a:bodyPr vert="horz" wrap="square" lIns="0" tIns="0" rIns="0" bIns="0" rtlCol="0">
            <a:normAutofit/>
          </a:bodyPr>
          <a:lstStyle>
            <a:lvl1pPr marL="342900" marR="0" indent="-3429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4000" b="1"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400" b="1"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000" b="1"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5327" lvl="1" indent="-345327" defTabSz="685864">
              <a:buClr>
                <a:srgbClr val="0072C6"/>
              </a:buClr>
              <a:buFont typeface="Wingdings" panose="05000000000000000000" pitchFamily="2" charset="2"/>
              <a:buChar char="§"/>
            </a:pPr>
            <a:r>
              <a:rPr lang="en-AU" sz="2500" dirty="0" smtClean="0">
                <a:solidFill>
                  <a:schemeClr val="tx1">
                    <a:lumMod val="75000"/>
                    <a:lumOff val="25000"/>
                    <a:alpha val="99000"/>
                  </a:schemeClr>
                </a:solidFill>
              </a:rPr>
              <a:t>Basic guidelines to decide </a:t>
            </a:r>
            <a:r>
              <a:rPr lang="en-AU" sz="2500" dirty="0">
                <a:solidFill>
                  <a:schemeClr val="tx1">
                    <a:lumMod val="75000"/>
                    <a:lumOff val="25000"/>
                    <a:alpha val="99000"/>
                  </a:schemeClr>
                </a:solidFill>
              </a:rPr>
              <a:t>what to </a:t>
            </a:r>
            <a:r>
              <a:rPr lang="en-AU" sz="2500" dirty="0" smtClean="0">
                <a:solidFill>
                  <a:schemeClr val="tx1">
                    <a:lumMod val="75000"/>
                    <a:lumOff val="25000"/>
                    <a:alpha val="99000"/>
                  </a:schemeClr>
                </a:solidFill>
              </a:rPr>
              <a:t>use:</a:t>
            </a:r>
          </a:p>
          <a:p>
            <a:pPr lvl="1"/>
            <a:r>
              <a:rPr lang="en-US" sz="2000" dirty="0" smtClean="0"/>
              <a:t>First guideline</a:t>
            </a:r>
            <a:r>
              <a:rPr lang="en-US" sz="2000" b="0" dirty="0" smtClean="0"/>
              <a:t>: </a:t>
            </a:r>
            <a:r>
              <a:rPr lang="en-US" sz="2000" b="0" dirty="0"/>
              <a:t>I prefer to use the built-in </a:t>
            </a:r>
            <a:r>
              <a:rPr lang="en-US" sz="2000" b="0" dirty="0" err="1"/>
              <a:t>functoids</a:t>
            </a:r>
            <a:r>
              <a:rPr lang="en-US" sz="2000" b="0" dirty="0"/>
              <a:t> whenever possible unless is not possible to accomplished or the </a:t>
            </a:r>
            <a:r>
              <a:rPr lang="en-US" sz="2000" b="0" dirty="0" err="1"/>
              <a:t>functoid</a:t>
            </a:r>
            <a:r>
              <a:rPr lang="en-US" sz="2000" b="0" dirty="0"/>
              <a:t> chain becomes too complex to unravel easily. </a:t>
            </a:r>
          </a:p>
          <a:p>
            <a:pPr lvl="1"/>
            <a:r>
              <a:rPr lang="en-US" sz="2000" dirty="0" smtClean="0"/>
              <a:t>Second guideline</a:t>
            </a:r>
            <a:r>
              <a:rPr lang="en-US" sz="2000" b="0" dirty="0" smtClean="0"/>
              <a:t>: </a:t>
            </a:r>
            <a:r>
              <a:rPr lang="en-US" sz="2000" b="0" dirty="0"/>
              <a:t>I turn to custom scripting </a:t>
            </a:r>
            <a:r>
              <a:rPr lang="en-US" sz="2000" b="0" dirty="0" err="1"/>
              <a:t>functoids</a:t>
            </a:r>
            <a:r>
              <a:rPr lang="en-US" sz="2000" b="0" dirty="0"/>
              <a:t>, XSLT or C#, only when I cannot solve my problem with the built-in </a:t>
            </a:r>
            <a:r>
              <a:rPr lang="en-US" sz="2000" b="0" dirty="0" err="1"/>
              <a:t>functoids</a:t>
            </a:r>
            <a:r>
              <a:rPr lang="en-US" sz="2000" b="0" dirty="0"/>
              <a:t> or is too complex to accomplish using built-in </a:t>
            </a:r>
            <a:r>
              <a:rPr lang="en-US" sz="2000" b="0" dirty="0" err="1" smtClean="0"/>
              <a:t>functoids</a:t>
            </a:r>
            <a:r>
              <a:rPr lang="en-US" sz="2000" b="0" dirty="0" smtClean="0"/>
              <a:t>.</a:t>
            </a:r>
          </a:p>
          <a:p>
            <a:pPr lvl="1"/>
            <a:r>
              <a:rPr lang="en-US" sz="2000" smtClean="0"/>
              <a:t>Third guideline</a:t>
            </a:r>
            <a:r>
              <a:rPr lang="en-US" sz="2000" b="0" smtClean="0"/>
              <a:t>: </a:t>
            </a:r>
            <a:r>
              <a:rPr lang="en-US" sz="2000" b="0" dirty="0"/>
              <a:t>If is a repeated transformation rule that you can use in several maps you then </a:t>
            </a:r>
            <a:r>
              <a:rPr lang="en-US" sz="2000" b="0" dirty="0" smtClean="0"/>
              <a:t>you should use or create </a:t>
            </a:r>
            <a:r>
              <a:rPr lang="en-US" sz="2000" b="0" dirty="0"/>
              <a:t>a custom </a:t>
            </a:r>
            <a:r>
              <a:rPr lang="en-US" sz="2000" b="0" dirty="0" err="1"/>
              <a:t>functoid</a:t>
            </a:r>
            <a:r>
              <a:rPr lang="en-US" sz="2000" b="0" dirty="0"/>
              <a:t> to solve this problem. </a:t>
            </a:r>
          </a:p>
          <a:p>
            <a:pPr marL="342900" lvl="1" indent="0">
              <a:buNone/>
            </a:pPr>
            <a:endParaRPr lang="en-US" sz="2000" b="0" dirty="0"/>
          </a:p>
        </p:txBody>
      </p:sp>
    </p:spTree>
    <p:extLst>
      <p:ext uri="{BB962C8B-B14F-4D97-AF65-F5344CB8AC3E}">
        <p14:creationId xmlns:p14="http://schemas.microsoft.com/office/powerpoint/2010/main" val="209371801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5078" y="1769070"/>
            <a:ext cx="6503239" cy="5328592"/>
          </a:xfrm>
        </p:spPr>
        <p:txBody>
          <a:bodyPr vert="horz" wrap="square" lIns="0" tIns="0" rIns="0" bIns="0" rtlCol="0">
            <a:normAutofit fontScale="92500" lnSpcReduction="10000"/>
          </a:bodyPr>
          <a:lstStyle/>
          <a:p>
            <a:pPr marL="345327" lvl="1" indent="-345327" defTabSz="685864">
              <a:buClr>
                <a:srgbClr val="0072C6"/>
              </a:buClr>
              <a:buFont typeface="Wingdings" panose="05000000000000000000" pitchFamily="2" charset="2"/>
              <a:buChar char="§"/>
            </a:pPr>
            <a:r>
              <a:rPr lang="en-AU" sz="2500" dirty="0" smtClean="0">
                <a:solidFill>
                  <a:schemeClr val="tx1">
                    <a:lumMod val="75000"/>
                    <a:lumOff val="25000"/>
                    <a:alpha val="99000"/>
                  </a:schemeClr>
                </a:solidFill>
              </a:rPr>
              <a:t>Pros:</a:t>
            </a:r>
            <a:endParaRPr lang="en-AU" sz="2500" dirty="0">
              <a:solidFill>
                <a:schemeClr val="tx1">
                  <a:lumMod val="75000"/>
                  <a:lumOff val="25000"/>
                  <a:alpha val="99000"/>
                </a:schemeClr>
              </a:solidFill>
            </a:endParaRPr>
          </a:p>
          <a:p>
            <a:pPr lvl="1"/>
            <a:r>
              <a:rPr lang="en-US" sz="2000" b="0" dirty="0"/>
              <a:t>Direct XSLT is more powerful, fewer limitations than the BizTalk Mapper</a:t>
            </a:r>
          </a:p>
          <a:p>
            <a:pPr lvl="1"/>
            <a:r>
              <a:rPr lang="en-US" sz="2000" b="0" dirty="0"/>
              <a:t>Improved </a:t>
            </a:r>
            <a:r>
              <a:rPr lang="en-US" sz="2000" b="0" dirty="0" smtClean="0"/>
              <a:t>performance</a:t>
            </a:r>
            <a:endParaRPr lang="en-US" sz="2000" b="0" dirty="0"/>
          </a:p>
          <a:p>
            <a:pPr lvl="1"/>
            <a:r>
              <a:rPr lang="en-US" sz="2000" b="0" dirty="0"/>
              <a:t>XSLT file can be developed separately and hosted in a BizTalk </a:t>
            </a:r>
            <a:r>
              <a:rPr lang="en-US" sz="2000" b="0" dirty="0" smtClean="0"/>
              <a:t>map</a:t>
            </a:r>
          </a:p>
          <a:p>
            <a:pPr marL="345327" indent="-345327" defTabSz="685864">
              <a:buClr>
                <a:srgbClr val="0072C6"/>
              </a:buClr>
              <a:buFont typeface="Wingdings" panose="05000000000000000000" pitchFamily="2" charset="2"/>
              <a:buChar char="§"/>
            </a:pPr>
            <a:r>
              <a:rPr lang="en-AU" sz="2500" dirty="0" smtClean="0">
                <a:solidFill>
                  <a:schemeClr val="tx1">
                    <a:lumMod val="75000"/>
                    <a:lumOff val="25000"/>
                    <a:alpha val="99000"/>
                  </a:schemeClr>
                </a:solidFill>
                <a:latin typeface="+mn-lt"/>
              </a:rPr>
              <a:t>Cons:</a:t>
            </a:r>
            <a:endParaRPr lang="en-AU" sz="2500" dirty="0">
              <a:solidFill>
                <a:schemeClr val="tx1">
                  <a:lumMod val="75000"/>
                  <a:lumOff val="25000"/>
                  <a:alpha val="99000"/>
                </a:schemeClr>
              </a:solidFill>
              <a:latin typeface="+mn-lt"/>
            </a:endParaRPr>
          </a:p>
          <a:p>
            <a:pPr lvl="1"/>
            <a:r>
              <a:rPr lang="en-US" sz="2000" b="0" dirty="0"/>
              <a:t>Not quite as </a:t>
            </a:r>
            <a:r>
              <a:rPr lang="en-US" sz="2000" b="0" dirty="0" smtClean="0"/>
              <a:t>intuitive</a:t>
            </a:r>
          </a:p>
          <a:p>
            <a:pPr lvl="2"/>
            <a:r>
              <a:rPr lang="en-US" sz="1800" b="0" dirty="0"/>
              <a:t>Functoids are more easy to read (visually on the map grid</a:t>
            </a:r>
            <a:r>
              <a:rPr lang="en-US" sz="1800" b="0" dirty="0" smtClean="0"/>
              <a:t>)</a:t>
            </a:r>
            <a:endParaRPr lang="en-US" sz="1600" b="0" dirty="0"/>
          </a:p>
          <a:p>
            <a:pPr lvl="1"/>
            <a:r>
              <a:rPr lang="en-US" sz="2000" b="0" dirty="0"/>
              <a:t>Requires “geeky” coding skills</a:t>
            </a:r>
          </a:p>
          <a:p>
            <a:pPr lvl="1"/>
            <a:r>
              <a:rPr lang="en-US" sz="2000" b="0" dirty="0"/>
              <a:t>Loss of visual map representation</a:t>
            </a:r>
          </a:p>
          <a:p>
            <a:pPr lvl="1"/>
            <a:endParaRPr lang="en-US" sz="2000" b="0" dirty="0" smtClean="0"/>
          </a:p>
        </p:txBody>
      </p:sp>
      <p:sp>
        <p:nvSpPr>
          <p:cNvPr id="3" name="Title 2"/>
          <p:cNvSpPr>
            <a:spLocks noGrp="1"/>
          </p:cNvSpPr>
          <p:nvPr>
            <p:ph type="title"/>
          </p:nvPr>
        </p:nvSpPr>
        <p:spPr/>
        <p:txBody>
          <a:bodyPr/>
          <a:lstStyle/>
          <a:p>
            <a:r>
              <a:rPr lang="en-US" dirty="0"/>
              <a:t>Best Practices </a:t>
            </a:r>
            <a:r>
              <a:rPr lang="en-US" dirty="0" smtClean="0"/>
              <a:t>5: External </a:t>
            </a:r>
            <a:r>
              <a:rPr lang="en-AU" dirty="0" smtClean="0"/>
              <a:t>Custom </a:t>
            </a:r>
            <a:r>
              <a:rPr lang="en-AU" dirty="0"/>
              <a:t>XSLT </a:t>
            </a:r>
            <a:r>
              <a:rPr lang="en-AU" dirty="0" err="1" smtClean="0"/>
              <a:t>vs</a:t>
            </a:r>
            <a:r>
              <a:rPr lang="en-AU" dirty="0" smtClean="0"/>
              <a:t> BizTalk Mapper</a:t>
            </a:r>
            <a:endParaRPr lang="en-US" dirty="0"/>
          </a:p>
        </p:txBody>
      </p:sp>
      <p:pic>
        <p:nvPicPr>
          <p:cNvPr id="4" name="Picture 3"/>
          <p:cNvPicPr>
            <a:picLocks noChangeAspect="1"/>
          </p:cNvPicPr>
          <p:nvPr/>
        </p:nvPicPr>
        <p:blipFill>
          <a:blip r:embed="rId3"/>
          <a:stretch>
            <a:fillRect/>
          </a:stretch>
        </p:blipFill>
        <p:spPr>
          <a:xfrm>
            <a:off x="7071770" y="2489150"/>
            <a:ext cx="5215622" cy="3810769"/>
          </a:xfrm>
          <a:prstGeom prst="rect">
            <a:avLst/>
          </a:prstGeom>
        </p:spPr>
      </p:pic>
    </p:spTree>
    <p:extLst>
      <p:ext uri="{BB962C8B-B14F-4D97-AF65-F5344CB8AC3E}">
        <p14:creationId xmlns:p14="http://schemas.microsoft.com/office/powerpoint/2010/main" val="234042253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5078" y="1985094"/>
            <a:ext cx="11375537" cy="4824536"/>
          </a:xfrm>
        </p:spPr>
        <p:txBody>
          <a:bodyPr vert="horz" wrap="square" lIns="0" tIns="0" rIns="0" bIns="0" rtlCol="0">
            <a:normAutofit/>
          </a:bodyPr>
          <a:lstStyle/>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Inspecting the XSLT generated by the compiler provides insight into how the map functions</a:t>
            </a:r>
          </a:p>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Also provides another debugging option</a:t>
            </a:r>
          </a:p>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In Solution Explorer, right-click *.</a:t>
            </a:r>
            <a:r>
              <a:rPr lang="en-US" sz="2500" b="0" dirty="0" err="1">
                <a:solidFill>
                  <a:schemeClr val="tx1">
                    <a:lumMod val="75000"/>
                    <a:lumOff val="25000"/>
                    <a:alpha val="99000"/>
                  </a:schemeClr>
                </a:solidFill>
              </a:rPr>
              <a:t>btm</a:t>
            </a:r>
            <a:r>
              <a:rPr lang="en-US" sz="2500" b="0" dirty="0">
                <a:solidFill>
                  <a:schemeClr val="tx1">
                    <a:lumMod val="75000"/>
                    <a:lumOff val="25000"/>
                    <a:alpha val="99000"/>
                  </a:schemeClr>
                </a:solidFill>
              </a:rPr>
              <a:t> file and select “Validate Map”</a:t>
            </a:r>
          </a:p>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Link to generated XSLT shown in Output window</a:t>
            </a:r>
          </a:p>
          <a:p>
            <a:pPr lvl="1"/>
            <a:endParaRPr lang="en-US" sz="2000" b="0" dirty="0" smtClean="0"/>
          </a:p>
        </p:txBody>
      </p:sp>
      <p:sp>
        <p:nvSpPr>
          <p:cNvPr id="3" name="Title 2"/>
          <p:cNvSpPr>
            <a:spLocks noGrp="1"/>
          </p:cNvSpPr>
          <p:nvPr>
            <p:ph type="title"/>
          </p:nvPr>
        </p:nvSpPr>
        <p:spPr/>
        <p:txBody>
          <a:bodyPr/>
          <a:lstStyle/>
          <a:p>
            <a:r>
              <a:rPr lang="en-US" dirty="0"/>
              <a:t>Best Practices </a:t>
            </a:r>
            <a:r>
              <a:rPr lang="en-US" dirty="0" smtClean="0"/>
              <a:t>6: </a:t>
            </a:r>
            <a:r>
              <a:rPr lang="en-AU" dirty="0"/>
              <a:t>Reviewing the XSLT</a:t>
            </a:r>
            <a:endParaRPr lang="en-US" dirty="0"/>
          </a:p>
        </p:txBody>
      </p:sp>
    </p:spTree>
    <p:extLst>
      <p:ext uri="{BB962C8B-B14F-4D97-AF65-F5344CB8AC3E}">
        <p14:creationId xmlns:p14="http://schemas.microsoft.com/office/powerpoint/2010/main" val="338521902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8000" dirty="0"/>
              <a:t>Common mapper problems and solutions</a:t>
            </a:r>
          </a:p>
        </p:txBody>
      </p:sp>
      <p:sp>
        <p:nvSpPr>
          <p:cNvPr id="5" name="Subtitle 6"/>
          <p:cNvSpPr txBox="1">
            <a:spLocks/>
          </p:cNvSpPr>
          <p:nvPr/>
        </p:nvSpPr>
        <p:spPr>
          <a:xfrm>
            <a:off x="385589" y="4361358"/>
            <a:ext cx="10726068" cy="27228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solidFill>
                  <a:prstClr val="white"/>
                </a:solidFill>
              </a:rPr>
              <a:t>Some </a:t>
            </a:r>
            <a:r>
              <a:rPr lang="en-US" sz="2400" dirty="0">
                <a:solidFill>
                  <a:prstClr val="white"/>
                </a:solidFill>
              </a:rPr>
              <a:t>of the best ways to address some of your needs within the context of message transformation</a:t>
            </a:r>
            <a:endParaRPr lang="en-US" sz="2400" dirty="0"/>
          </a:p>
        </p:txBody>
      </p:sp>
    </p:spTree>
    <p:extLst>
      <p:ext uri="{BB962C8B-B14F-4D97-AF65-F5344CB8AC3E}">
        <p14:creationId xmlns:p14="http://schemas.microsoft.com/office/powerpoint/2010/main" val="113945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6229317" y="758596"/>
            <a:ext cx="2621503" cy="248693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smtClean="0">
                <a:gradFill>
                  <a:gsLst>
                    <a:gs pos="0">
                      <a:srgbClr val="FFFFFF"/>
                    </a:gs>
                    <a:gs pos="100000">
                      <a:srgbClr val="FFFFFF"/>
                    </a:gs>
                  </a:gsLst>
                  <a:lin ang="5400000" scaled="0"/>
                </a:gradFill>
                <a:latin typeface="Segoe UI Light" pitchFamily="34" charset="0"/>
              </a:rPr>
              <a:t>Functoids</a:t>
            </a:r>
            <a:endParaRPr lang="nl-NL" sz="3264" kern="0" spc="-136" dirty="0">
              <a:gradFill>
                <a:gsLst>
                  <a:gs pos="0">
                    <a:srgbClr val="FFFFFF"/>
                  </a:gs>
                  <a:gs pos="100000">
                    <a:srgbClr val="FFFFFF"/>
                  </a:gs>
                </a:gsLst>
                <a:lin ang="5400000" scaled="0"/>
              </a:gradFill>
              <a:latin typeface="Segoe UI Light" pitchFamily="34" charset="0"/>
            </a:endParaRPr>
          </a:p>
        </p:txBody>
      </p:sp>
      <p:sp>
        <p:nvSpPr>
          <p:cNvPr id="15" name="Rectangle 14"/>
          <p:cNvSpPr/>
          <p:nvPr/>
        </p:nvSpPr>
        <p:spPr bwMode="auto">
          <a:xfrm>
            <a:off x="6778558" y="1548174"/>
            <a:ext cx="1425493" cy="753358"/>
          </a:xfrm>
          <a:prstGeom prst="rect">
            <a:avLst/>
          </a:pr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en-US" sz="1904" spc="-68"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cxnSp>
        <p:nvCxnSpPr>
          <p:cNvPr id="16" name="Straight Connector 15"/>
          <p:cNvCxnSpPr/>
          <p:nvPr/>
        </p:nvCxnSpPr>
        <p:spPr>
          <a:xfrm flipH="1">
            <a:off x="6462492" y="1485602"/>
            <a:ext cx="2115671" cy="891626"/>
          </a:xfrm>
          <a:prstGeom prst="line">
            <a:avLst/>
          </a:prstGeom>
          <a:ln w="28575">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6462493" y="1485603"/>
            <a:ext cx="2115670" cy="891625"/>
          </a:xfrm>
          <a:prstGeom prst="line">
            <a:avLst/>
          </a:prstGeom>
          <a:ln w="28575">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882" y="4844356"/>
            <a:ext cx="12434711" cy="2253791"/>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prstClr val="white"/>
              </a:solidFill>
            </a:endParaRPr>
          </a:p>
        </p:txBody>
      </p:sp>
      <p:sp>
        <p:nvSpPr>
          <p:cNvPr id="22" name="Title 1"/>
          <p:cNvSpPr txBox="1">
            <a:spLocks/>
          </p:cNvSpPr>
          <p:nvPr/>
        </p:nvSpPr>
        <p:spPr>
          <a:xfrm>
            <a:off x="1037107" y="3993861"/>
            <a:ext cx="10465882" cy="746873"/>
          </a:xfrm>
          <a:prstGeom prst="rect">
            <a:avLst/>
          </a:prstGeom>
        </p:spPr>
        <p:txBody>
          <a:bodyPr vert="horz" lIns="93273" tIns="46637" rIns="93273" bIns="46637" rtlCol="0" anchor="ctr">
            <a:noAutofit/>
          </a:bodyPr>
          <a:lstStyle>
            <a:lvl1pPr algn="l" defTabSz="685891" rtl="0" eaLnBrk="1" latinLnBrk="0" hangingPunct="1">
              <a:spcBef>
                <a:spcPct val="0"/>
              </a:spcBef>
              <a:buNone/>
              <a:defRPr sz="2400" kern="1200" baseline="0">
                <a:solidFill>
                  <a:srgbClr val="0D77B6"/>
                </a:solidFill>
                <a:latin typeface="Segoe UI Light" pitchFamily="34" charset="0"/>
                <a:ea typeface="+mj-ea"/>
                <a:cs typeface="+mj-cs"/>
              </a:defRPr>
            </a:lvl1pPr>
          </a:lstStyle>
          <a:p>
            <a:r>
              <a:rPr lang="en-US" sz="3264" dirty="0" smtClean="0">
                <a:solidFill>
                  <a:srgbClr val="0072C6"/>
                </a:solidFill>
              </a:rPr>
              <a:t>Let’s have fun</a:t>
            </a:r>
            <a:r>
              <a:rPr lang="en-US" sz="3264" dirty="0">
                <a:solidFill>
                  <a:srgbClr val="0072C6"/>
                </a:solidFill>
              </a:rPr>
              <a:t>… </a:t>
            </a:r>
            <a:r>
              <a:rPr lang="en-US" sz="3264" dirty="0" smtClean="0">
                <a:solidFill>
                  <a:srgbClr val="0072C6"/>
                </a:solidFill>
              </a:rPr>
              <a:t>Demos</a:t>
            </a:r>
            <a:endParaRPr lang="en-US" sz="3264" dirty="0">
              <a:solidFill>
                <a:srgbClr val="0072C6"/>
              </a:solidFill>
            </a:endParaRPr>
          </a:p>
        </p:txBody>
      </p:sp>
      <p:sp>
        <p:nvSpPr>
          <p:cNvPr id="23" name="Subtitle 2"/>
          <p:cNvSpPr txBox="1">
            <a:spLocks/>
          </p:cNvSpPr>
          <p:nvPr/>
        </p:nvSpPr>
        <p:spPr>
          <a:xfrm>
            <a:off x="1037107" y="4947979"/>
            <a:ext cx="10465882" cy="1657961"/>
          </a:xfrm>
          <a:prstGeom prst="rect">
            <a:avLst/>
          </a:prstGeom>
        </p:spPr>
        <p:txBody>
          <a:bodyPr/>
          <a:lstStyle>
            <a:lvl1pPr marL="0" indent="0" algn="l" defTabSz="685891" rtl="0" eaLnBrk="1" latinLnBrk="0" hangingPunct="1">
              <a:spcBef>
                <a:spcPct val="20000"/>
              </a:spcBef>
              <a:buFont typeface="Arial" pitchFamily="34" charset="0"/>
              <a:buNone/>
              <a:defRPr sz="2400" kern="1200">
                <a:solidFill>
                  <a:schemeClr val="bg1"/>
                </a:solidFill>
                <a:latin typeface="Segoe UI Light" pitchFamily="34" charset="0"/>
                <a:ea typeface="+mn-ea"/>
                <a:cs typeface="+mn-cs"/>
              </a:defRPr>
            </a:lvl1pPr>
            <a:lvl2pPr marL="457200" indent="0" algn="ctr" defTabSz="685891"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2pPr>
            <a:lvl3pPr marL="914400" indent="0" algn="ctr" defTabSz="685891"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3pPr>
            <a:lvl4pPr marL="13716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4pPr>
            <a:lvl5pPr marL="18288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5pPr>
            <a:lvl6pPr marL="22860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7432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32004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36576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pPr fontAlgn="ctr"/>
            <a:r>
              <a:rPr lang="en-US" sz="2448" b="1" dirty="0">
                <a:solidFill>
                  <a:prstClr val="white"/>
                </a:solidFill>
              </a:rPr>
              <a:t>BizTalk Mapper Patterns </a:t>
            </a:r>
            <a:r>
              <a:rPr lang="en-US" sz="2448" dirty="0">
                <a:solidFill>
                  <a:prstClr val="white"/>
                </a:solidFill>
              </a:rPr>
              <a:t>specifying best practices and some of the best ways to address some of your needs within the context of message transformation</a:t>
            </a:r>
            <a:r>
              <a:rPr lang="en-US" sz="2448" dirty="0" smtClean="0">
                <a:solidFill>
                  <a:prstClr val="white"/>
                </a:solidFill>
              </a:rPr>
              <a:t>.</a:t>
            </a:r>
            <a:endParaRPr lang="en-US" sz="2448" dirty="0">
              <a:solidFill>
                <a:prstClr val="white"/>
              </a:solidFill>
            </a:endParaRPr>
          </a:p>
        </p:txBody>
      </p:sp>
      <p:sp>
        <p:nvSpPr>
          <p:cNvPr id="20" name="Rectangle 19"/>
          <p:cNvSpPr/>
          <p:nvPr/>
        </p:nvSpPr>
        <p:spPr bwMode="auto">
          <a:xfrm>
            <a:off x="9177466" y="758596"/>
            <a:ext cx="2621503" cy="248693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smtClean="0">
                <a:gradFill>
                  <a:gsLst>
                    <a:gs pos="0">
                      <a:srgbClr val="FFFFFF"/>
                    </a:gs>
                    <a:gs pos="100000">
                      <a:srgbClr val="FFFFFF"/>
                    </a:gs>
                  </a:gsLst>
                  <a:lin ang="5400000" scaled="0"/>
                </a:gradFill>
                <a:latin typeface="Segoe UI Light" pitchFamily="34" charset="0"/>
              </a:rPr>
              <a:t>Inspect</a:t>
            </a:r>
            <a:endParaRPr lang="nl-NL" sz="3264" kern="0" spc="-136" dirty="0">
              <a:gradFill>
                <a:gsLst>
                  <a:gs pos="0">
                    <a:srgbClr val="FFFFFF"/>
                  </a:gs>
                  <a:gs pos="100000">
                    <a:srgbClr val="FFFFFF"/>
                  </a:gs>
                </a:gsLst>
                <a:lin ang="5400000" scaled="0"/>
              </a:gradFill>
              <a:latin typeface="Segoe UI Light" pitchFamily="34" charset="0"/>
            </a:endParaRPr>
          </a:p>
        </p:txBody>
      </p:sp>
      <p:sp>
        <p:nvSpPr>
          <p:cNvPr id="24" name="Rectangle 23"/>
          <p:cNvSpPr/>
          <p:nvPr/>
        </p:nvSpPr>
        <p:spPr bwMode="auto">
          <a:xfrm>
            <a:off x="9726707" y="1548174"/>
            <a:ext cx="1425493" cy="753358"/>
          </a:xfrm>
          <a:prstGeom prst="rect">
            <a:avLst/>
          </a:pr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en-US" sz="1904" spc="-68"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cxnSp>
        <p:nvCxnSpPr>
          <p:cNvPr id="25" name="Straight Connector 24"/>
          <p:cNvCxnSpPr/>
          <p:nvPr/>
        </p:nvCxnSpPr>
        <p:spPr>
          <a:xfrm flipH="1">
            <a:off x="9410641" y="1485602"/>
            <a:ext cx="2115671" cy="891626"/>
          </a:xfrm>
          <a:prstGeom prst="line">
            <a:avLst/>
          </a:prstGeom>
          <a:ln w="28575">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9410642" y="1485603"/>
            <a:ext cx="2115670" cy="891625"/>
          </a:xfrm>
          <a:prstGeom prst="line">
            <a:avLst/>
          </a:prstGeom>
          <a:ln w="28575">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3281168" y="758596"/>
            <a:ext cx="2621503" cy="248693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3264" kern="0" spc="-136" dirty="0" smtClean="0">
                <a:gradFill>
                  <a:gsLst>
                    <a:gs pos="0">
                      <a:srgbClr val="FFFFFF"/>
                    </a:gs>
                    <a:gs pos="100000">
                      <a:srgbClr val="FFFFFF"/>
                    </a:gs>
                  </a:gsLst>
                  <a:lin ang="5400000" scaled="0"/>
                </a:gradFill>
                <a:latin typeface="Segoe UI Light" pitchFamily="34" charset="0"/>
              </a:rPr>
              <a:t>Custom XSLT</a:t>
            </a:r>
            <a:endParaRPr lang="nl-NL" sz="3264" kern="0" spc="-136" dirty="0">
              <a:gradFill>
                <a:gsLst>
                  <a:gs pos="0">
                    <a:srgbClr val="FFFFFF"/>
                  </a:gs>
                  <a:gs pos="100000">
                    <a:srgbClr val="FFFFFF"/>
                  </a:gs>
                </a:gsLst>
                <a:lin ang="5400000" scaled="0"/>
              </a:gradFill>
              <a:latin typeface="Segoe UI Light" pitchFamily="34" charset="0"/>
            </a:endParaRPr>
          </a:p>
        </p:txBody>
      </p:sp>
      <p:sp>
        <p:nvSpPr>
          <p:cNvPr id="28" name="Rectangle 27"/>
          <p:cNvSpPr/>
          <p:nvPr/>
        </p:nvSpPr>
        <p:spPr bwMode="auto">
          <a:xfrm>
            <a:off x="3830409" y="1548174"/>
            <a:ext cx="1425493" cy="753358"/>
          </a:xfrm>
          <a:prstGeom prst="rect">
            <a:avLst/>
          </a:pr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endParaRPr lang="en-US" sz="1904" spc="-68"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cxnSp>
        <p:nvCxnSpPr>
          <p:cNvPr id="29" name="Straight Connector 28"/>
          <p:cNvCxnSpPr/>
          <p:nvPr/>
        </p:nvCxnSpPr>
        <p:spPr>
          <a:xfrm flipH="1">
            <a:off x="3514343" y="1485602"/>
            <a:ext cx="2115671" cy="891626"/>
          </a:xfrm>
          <a:prstGeom prst="line">
            <a:avLst/>
          </a:prstGeom>
          <a:ln w="28575">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3514344" y="1485603"/>
            <a:ext cx="2115670" cy="891625"/>
          </a:xfrm>
          <a:prstGeom prst="line">
            <a:avLst/>
          </a:prstGeom>
          <a:ln w="28575">
            <a:solidFill>
              <a:schemeClr val="bg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03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endParaRPr lang="pt-PT" dirty="0"/>
          </a:p>
        </p:txBody>
      </p:sp>
      <p:sp>
        <p:nvSpPr>
          <p:cNvPr id="3" name="Subtitle 6"/>
          <p:cNvSpPr txBox="1">
            <a:spLocks/>
          </p:cNvSpPr>
          <p:nvPr/>
        </p:nvSpPr>
        <p:spPr>
          <a:xfrm>
            <a:off x="385589" y="3425254"/>
            <a:ext cx="10726068" cy="27228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a:p>
        </p:txBody>
      </p:sp>
    </p:spTree>
    <p:extLst>
      <p:ext uri="{BB962C8B-B14F-4D97-AF65-F5344CB8AC3E}">
        <p14:creationId xmlns:p14="http://schemas.microsoft.com/office/powerpoint/2010/main" val="2769829910"/>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730444" y="1445106"/>
            <a:ext cx="7201589" cy="2684240"/>
            <a:chOff x="507868" y="2417159"/>
            <a:chExt cx="11173090" cy="1958897"/>
          </a:xfrm>
        </p:grpSpPr>
        <p:sp>
          <p:nvSpPr>
            <p:cNvPr id="5" name="Rectangle 4"/>
            <p:cNvSpPr/>
            <p:nvPr/>
          </p:nvSpPr>
          <p:spPr bwMode="auto">
            <a:xfrm>
              <a:off x="507868" y="2417159"/>
              <a:ext cx="11173090" cy="1958897"/>
            </a:xfrm>
            <a:prstGeom prst="rect">
              <a:avLst/>
            </a:prstGeom>
            <a:solidFill>
              <a:schemeClr val="accent6">
                <a:lumMod val="75000"/>
              </a:schemeClr>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60375" indent="-460375" defTabSz="914400">
                <a:lnSpc>
                  <a:spcPct val="90000"/>
                </a:lnSpc>
                <a:spcBef>
                  <a:spcPct val="20000"/>
                </a:spcBef>
                <a:buSzPct val="90000"/>
                <a:buFontTx/>
                <a:buBlip>
                  <a:blip r:embed="rId3"/>
                </a:buBlip>
              </a:pPr>
              <a:endParaRPr lang="en-US" sz="2400" dirty="0">
                <a:gradFill>
                  <a:gsLst>
                    <a:gs pos="0">
                      <a:srgbClr val="FFFFFF"/>
                    </a:gs>
                    <a:gs pos="100000">
                      <a:srgbClr val="FFFFFF"/>
                    </a:gs>
                  </a:gsLst>
                  <a:lin ang="5400000" scaled="0"/>
                </a:gradFill>
              </a:endParaRPr>
            </a:p>
          </p:txBody>
        </p:sp>
        <p:sp>
          <p:nvSpPr>
            <p:cNvPr id="6" name="Rectangle 5"/>
            <p:cNvSpPr/>
            <p:nvPr/>
          </p:nvSpPr>
          <p:spPr>
            <a:xfrm>
              <a:off x="587868" y="2608236"/>
              <a:ext cx="11013088" cy="1416619"/>
            </a:xfrm>
            <a:prstGeom prst="rect">
              <a:avLst/>
            </a:prstGeom>
          </p:spPr>
          <p:txBody>
            <a:bodyPr wrap="squar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860425" lvl="1" indent="-403225" defTabSz="914400">
                <a:lnSpc>
                  <a:spcPct val="90000"/>
                </a:lnSpc>
                <a:spcBef>
                  <a:spcPct val="20000"/>
                </a:spcBef>
                <a:buSzPct val="105000"/>
                <a:buFontTx/>
                <a:buBlip>
                  <a:blip r:embed="rId4"/>
                </a:buBlip>
              </a:pPr>
              <a:r>
                <a:rPr lang="en-US" sz="2400" dirty="0" smtClean="0">
                  <a:solidFill>
                    <a:srgbClr val="FFFFFF">
                      <a:alpha val="99000"/>
                    </a:srgbClr>
                  </a:solidFill>
                </a:rPr>
                <a:t>sandro.pereira@devscope.net</a:t>
              </a:r>
            </a:p>
            <a:p>
              <a:pPr marL="860425" lvl="1" indent="-403225" defTabSz="914400">
                <a:lnSpc>
                  <a:spcPct val="90000"/>
                </a:lnSpc>
                <a:spcBef>
                  <a:spcPct val="20000"/>
                </a:spcBef>
                <a:buSzPct val="105000"/>
                <a:buBlip>
                  <a:blip r:embed="rId4"/>
                </a:buBlip>
              </a:pPr>
              <a:r>
                <a:rPr lang="en-US" sz="2400" dirty="0">
                  <a:solidFill>
                    <a:srgbClr val="FFFFFF">
                      <a:alpha val="99000"/>
                    </a:srgbClr>
                  </a:solidFill>
                </a:rPr>
                <a:t>http://pt.linkedin.com/in/sandropereira</a:t>
              </a:r>
            </a:p>
            <a:p>
              <a:pPr marL="860425" lvl="1" indent="-403225" defTabSz="914400">
                <a:lnSpc>
                  <a:spcPct val="90000"/>
                </a:lnSpc>
                <a:spcBef>
                  <a:spcPct val="20000"/>
                </a:spcBef>
                <a:buSzPct val="105000"/>
                <a:buFontTx/>
                <a:buBlip>
                  <a:blip r:embed="rId4"/>
                </a:buBlip>
              </a:pPr>
              <a:r>
                <a:rPr lang="en-US" sz="2400" dirty="0" smtClean="0">
                  <a:solidFill>
                    <a:srgbClr val="FFFFFF">
                      <a:alpha val="99000"/>
                    </a:srgbClr>
                  </a:solidFill>
                </a:rPr>
                <a:t>@</a:t>
              </a:r>
              <a:r>
                <a:rPr lang="en-US" sz="2400" dirty="0">
                  <a:solidFill>
                    <a:srgbClr val="FFFFFF">
                      <a:alpha val="99000"/>
                    </a:srgbClr>
                  </a:solidFill>
                </a:rPr>
                <a:t>sandro_asp </a:t>
              </a:r>
              <a:endParaRPr lang="en-US" sz="2400" dirty="0" smtClean="0">
                <a:solidFill>
                  <a:srgbClr val="FFFFFF">
                    <a:alpha val="99000"/>
                  </a:srgbClr>
                </a:solidFill>
              </a:endParaRPr>
            </a:p>
            <a:p>
              <a:pPr marL="860425" lvl="1" indent="-403225" defTabSz="914400">
                <a:lnSpc>
                  <a:spcPct val="90000"/>
                </a:lnSpc>
                <a:spcBef>
                  <a:spcPct val="20000"/>
                </a:spcBef>
                <a:buSzPct val="105000"/>
                <a:buFontTx/>
                <a:buBlip>
                  <a:blip r:embed="rId4"/>
                </a:buBlip>
              </a:pPr>
              <a:r>
                <a:rPr lang="en-US" sz="2400" dirty="0">
                  <a:solidFill>
                    <a:srgbClr val="FFFFFF">
                      <a:alpha val="99000"/>
                    </a:srgbClr>
                  </a:solidFill>
                </a:rPr>
                <a:t>http://</a:t>
              </a:r>
              <a:r>
                <a:rPr lang="en-US" sz="2400" dirty="0" smtClean="0">
                  <a:solidFill>
                    <a:srgbClr val="FFFFFF">
                      <a:alpha val="99000"/>
                    </a:srgbClr>
                  </a:solidFill>
                </a:rPr>
                <a:t>sandroaspbiztalkblog.wordpress.com</a:t>
              </a:r>
              <a:endParaRPr lang="en-US" sz="2400" dirty="0">
                <a:solidFill>
                  <a:srgbClr val="FFFFFF">
                    <a:alpha val="99000"/>
                  </a:srgbClr>
                </a:solidFill>
              </a:endParaRPr>
            </a:p>
          </p:txBody>
        </p:sp>
      </p:grpSp>
      <p:sp>
        <p:nvSpPr>
          <p:cNvPr id="7" name="Title 1"/>
          <p:cNvSpPr>
            <a:spLocks noGrp="1"/>
          </p:cNvSpPr>
          <p:nvPr/>
        </p:nvSpPr>
        <p:spPr>
          <a:xfrm>
            <a:off x="945240" y="367584"/>
            <a:ext cx="2368331" cy="664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4800" dirty="0" smtClean="0"/>
              <a:t>Contacts</a:t>
            </a:r>
            <a:endParaRPr lang="en-US"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240" y="1445105"/>
            <a:ext cx="2785204" cy="2684241"/>
          </a:xfrm>
          <a:prstGeom prst="rect">
            <a:avLst/>
          </a:prstGeom>
        </p:spPr>
      </p:pic>
      <p:sp>
        <p:nvSpPr>
          <p:cNvPr id="13" name="Rectangle 12"/>
          <p:cNvSpPr/>
          <p:nvPr/>
        </p:nvSpPr>
        <p:spPr bwMode="auto">
          <a:xfrm>
            <a:off x="945240" y="4123303"/>
            <a:ext cx="9986793" cy="730085"/>
          </a:xfrm>
          <a:prstGeom prst="rect">
            <a:avLst/>
          </a:prstGeom>
          <a:solidFill>
            <a:schemeClr val="tx1"/>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60375" indent="-460375" defTabSz="914400">
              <a:lnSpc>
                <a:spcPct val="90000"/>
              </a:lnSpc>
              <a:spcBef>
                <a:spcPct val="20000"/>
              </a:spcBef>
              <a:buSzPct val="90000"/>
              <a:buFontTx/>
              <a:buBlip>
                <a:blip r:embed="rId3"/>
              </a:buBlip>
            </a:pPr>
            <a:endParaRPr lang="en-US" sz="2400" dirty="0">
              <a:gradFill>
                <a:gsLst>
                  <a:gs pos="0">
                    <a:srgbClr val="FFFFFF"/>
                  </a:gs>
                  <a:gs pos="100000">
                    <a:srgbClr val="FFFFFF"/>
                  </a:gs>
                </a:gsLst>
                <a:lin ang="5400000" scaled="0"/>
              </a:gradFill>
            </a:endParaRPr>
          </a:p>
        </p:txBody>
      </p:sp>
      <p:pic>
        <p:nvPicPr>
          <p:cNvPr id="15" name="Picture 2" descr="C:\Users\spereira\Desktop\Imagem DevScope\devscope-with-signature.png">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5240" y="4123303"/>
            <a:ext cx="2320669" cy="814119"/>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30"/>
          <p:cNvSpPr txBox="1">
            <a:spLocks/>
          </p:cNvSpPr>
          <p:nvPr/>
        </p:nvSpPr>
        <p:spPr>
          <a:xfrm>
            <a:off x="8162453" y="4278795"/>
            <a:ext cx="2624775" cy="419100"/>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pt-PT" b="1" dirty="0" smtClean="0">
                <a:solidFill>
                  <a:srgbClr val="0072C6"/>
                </a:solidFill>
              </a:rPr>
              <a:t>www.devscope.net</a:t>
            </a:r>
            <a:endParaRPr lang="pt-PT" b="1" dirty="0">
              <a:solidFill>
                <a:srgbClr val="0072C6"/>
              </a:solidFill>
            </a:endParaRPr>
          </a:p>
        </p:txBody>
      </p:sp>
      <p:sp>
        <p:nvSpPr>
          <p:cNvPr id="21" name="Title 1"/>
          <p:cNvSpPr txBox="1">
            <a:spLocks/>
          </p:cNvSpPr>
          <p:nvPr/>
        </p:nvSpPr>
        <p:spPr>
          <a:xfrm>
            <a:off x="7730405" y="5081438"/>
            <a:ext cx="5544616" cy="576064"/>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b="1" dirty="0" smtClean="0">
                <a:solidFill>
                  <a:schemeClr val="tx1"/>
                </a:solidFill>
              </a:rPr>
              <a:t>BizTalk </a:t>
            </a:r>
            <a:r>
              <a:rPr lang="en-US" sz="4400" b="1" dirty="0">
                <a:solidFill>
                  <a:schemeClr val="tx1"/>
                </a:solidFill>
              </a:rPr>
              <a:t>Innovation </a:t>
            </a:r>
            <a:endParaRPr lang="en-US" sz="4400" b="1" dirty="0" smtClean="0">
              <a:solidFill>
                <a:schemeClr val="tx1"/>
              </a:solidFill>
            </a:endParaRPr>
          </a:p>
          <a:p>
            <a:r>
              <a:rPr lang="en-US" sz="4400" b="1" dirty="0" smtClean="0">
                <a:solidFill>
                  <a:schemeClr val="tx1"/>
                </a:solidFill>
              </a:rPr>
              <a:t>Day Italy 2013</a:t>
            </a:r>
            <a:endParaRPr lang="en-US" sz="4400" b="1" dirty="0">
              <a:solidFill>
                <a:schemeClr val="tx1"/>
              </a:solidFill>
            </a:endParaRPr>
          </a:p>
        </p:txBody>
      </p:sp>
    </p:spTree>
    <p:extLst>
      <p:ext uri="{BB962C8B-B14F-4D97-AF65-F5344CB8AC3E}">
        <p14:creationId xmlns:p14="http://schemas.microsoft.com/office/powerpoint/2010/main" val="126365312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8000" dirty="0" smtClean="0"/>
              <a:t>Basics Considerations</a:t>
            </a:r>
            <a:endParaRPr lang="en-US" sz="8000" dirty="0"/>
          </a:p>
        </p:txBody>
      </p:sp>
      <p:sp>
        <p:nvSpPr>
          <p:cNvPr id="5" name="Subtitle 6"/>
          <p:cNvSpPr txBox="1">
            <a:spLocks/>
          </p:cNvSpPr>
          <p:nvPr/>
        </p:nvSpPr>
        <p:spPr>
          <a:xfrm>
            <a:off x="385589" y="3425254"/>
            <a:ext cx="10726068" cy="27228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Important </a:t>
            </a:r>
            <a:r>
              <a:rPr lang="en-US" sz="2400" dirty="0" smtClean="0"/>
              <a:t>basic considerations and what new improvements</a:t>
            </a:r>
            <a:endParaRPr lang="en-US" sz="2400" dirty="0"/>
          </a:p>
        </p:txBody>
      </p:sp>
    </p:spTree>
    <p:extLst>
      <p:ext uri="{BB962C8B-B14F-4D97-AF65-F5344CB8AC3E}">
        <p14:creationId xmlns:p14="http://schemas.microsoft.com/office/powerpoint/2010/main" val="104020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4"/>
          </p:nvPr>
        </p:nvSpPr>
        <p:spPr>
          <a:xfrm>
            <a:off x="6295965" y="2818274"/>
            <a:ext cx="5287122" cy="3388284"/>
          </a:xfrm>
        </p:spPr>
        <p:txBody>
          <a:bodyPr>
            <a:normAutofit fontScale="77500" lnSpcReduction="20000"/>
          </a:bodyPr>
          <a:lstStyle/>
          <a:p>
            <a:r>
              <a:rPr lang="en-US" dirty="0" smtClean="0"/>
              <a:t>Schema </a:t>
            </a:r>
            <a:r>
              <a:rPr lang="en-US" dirty="0" smtClean="0">
                <a:sym typeface="Wingdings" panose="05000000000000000000" pitchFamily="2" charset="2"/>
              </a:rPr>
              <a:t></a:t>
            </a:r>
            <a:r>
              <a:rPr lang="en-US" dirty="0" smtClean="0"/>
              <a:t> Schema</a:t>
            </a:r>
          </a:p>
          <a:p>
            <a:endParaRPr lang="en-US" dirty="0" smtClean="0"/>
          </a:p>
          <a:p>
            <a:endParaRPr lang="en-US" dirty="0" smtClean="0"/>
          </a:p>
          <a:p>
            <a:endParaRPr lang="en-US" dirty="0" smtClean="0"/>
          </a:p>
          <a:p>
            <a:endParaRPr lang="en-US" dirty="0" smtClean="0"/>
          </a:p>
          <a:p>
            <a:endParaRPr lang="en-US" dirty="0" smtClean="0"/>
          </a:p>
          <a:p>
            <a:endParaRPr lang="en-US" dirty="0" smtClean="0"/>
          </a:p>
          <a:p>
            <a:pPr marL="466298" lvl="1" indent="0">
              <a:buNone/>
            </a:pPr>
            <a:r>
              <a:rPr lang="en-US" dirty="0" smtClean="0">
                <a:sym typeface="Wingdings" pitchFamily="2" charset="2"/>
              </a:rPr>
              <a:t> </a:t>
            </a:r>
            <a:r>
              <a:rPr lang="en-US" dirty="0" smtClean="0"/>
              <a:t>One-way (typically)</a:t>
            </a:r>
            <a:endParaRPr lang="en-US" dirty="0"/>
          </a:p>
        </p:txBody>
      </p:sp>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8561" y="3352957"/>
            <a:ext cx="4491454" cy="1213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sz="half" idx="2"/>
          </p:nvPr>
        </p:nvSpPr>
        <p:spPr>
          <a:xfrm>
            <a:off x="856628" y="2818273"/>
            <a:ext cx="5261211" cy="3388285"/>
          </a:xfrm>
        </p:spPr>
        <p:txBody>
          <a:bodyPr>
            <a:normAutofit fontScale="70000" lnSpcReduction="20000"/>
          </a:bodyPr>
          <a:lstStyle/>
          <a:p>
            <a:r>
              <a:rPr lang="en-US" dirty="0" smtClean="0"/>
              <a:t>CSV </a:t>
            </a:r>
            <a:r>
              <a:rPr lang="en-US" dirty="0" smtClean="0">
                <a:sym typeface="Wingdings" panose="05000000000000000000" pitchFamily="2" charset="2"/>
              </a:rPr>
              <a:t></a:t>
            </a:r>
            <a:r>
              <a:rPr lang="en-US" dirty="0" smtClean="0"/>
              <a:t> XML</a:t>
            </a:r>
          </a:p>
          <a:p>
            <a:endParaRPr lang="en-US" dirty="0" smtClean="0"/>
          </a:p>
          <a:p>
            <a:endParaRPr lang="en-US" dirty="0" smtClean="0"/>
          </a:p>
          <a:p>
            <a:endParaRPr lang="en-US" dirty="0" smtClean="0"/>
          </a:p>
          <a:p>
            <a:endParaRPr lang="en-US" dirty="0" smtClean="0"/>
          </a:p>
          <a:p>
            <a:endParaRPr lang="en-US" dirty="0" smtClean="0"/>
          </a:p>
          <a:p>
            <a:pPr marL="0" indent="0">
              <a:buNone/>
            </a:pPr>
            <a:endParaRPr lang="en-US" dirty="0" smtClean="0"/>
          </a:p>
          <a:p>
            <a:pPr marL="466298" lvl="1" indent="0">
              <a:buNone/>
            </a:pPr>
            <a:endParaRPr lang="en-US" dirty="0" smtClean="0">
              <a:sym typeface="Wingdings" pitchFamily="2" charset="2"/>
            </a:endParaRPr>
          </a:p>
          <a:p>
            <a:pPr marL="466298" lvl="1" indent="0">
              <a:buNone/>
            </a:pPr>
            <a:r>
              <a:rPr lang="en-US" dirty="0" smtClean="0">
                <a:sym typeface="Wingdings" pitchFamily="2" charset="2"/>
              </a:rPr>
              <a:t></a:t>
            </a:r>
            <a:r>
              <a:rPr lang="en-US" dirty="0" smtClean="0"/>
              <a:t> Bidirectional</a:t>
            </a:r>
            <a:endParaRPr lang="en-US" dirty="0"/>
          </a:p>
        </p:txBody>
      </p:sp>
      <p:sp>
        <p:nvSpPr>
          <p:cNvPr id="2" name="Title 1"/>
          <p:cNvSpPr>
            <a:spLocks noGrp="1"/>
          </p:cNvSpPr>
          <p:nvPr>
            <p:ph type="title"/>
          </p:nvPr>
        </p:nvSpPr>
        <p:spPr/>
        <p:txBody>
          <a:bodyPr/>
          <a:lstStyle/>
          <a:p>
            <a:r>
              <a:rPr lang="en-US" dirty="0" smtClean="0"/>
              <a:t>Transformation types</a:t>
            </a:r>
            <a:endParaRPr lang="en-US" dirty="0"/>
          </a:p>
        </p:txBody>
      </p:sp>
      <p:sp>
        <p:nvSpPr>
          <p:cNvPr id="4" name="Text Placeholder 3"/>
          <p:cNvSpPr>
            <a:spLocks noGrp="1"/>
          </p:cNvSpPr>
          <p:nvPr>
            <p:ph type="body" idx="1"/>
          </p:nvPr>
        </p:nvSpPr>
        <p:spPr>
          <a:xfrm>
            <a:off x="856628" y="2190411"/>
            <a:ext cx="5261211" cy="627864"/>
          </a:xfrm>
        </p:spPr>
        <p:txBody>
          <a:bodyPr/>
          <a:lstStyle/>
          <a:p>
            <a:r>
              <a:rPr lang="en-US" sz="3200" dirty="0" smtClean="0"/>
              <a:t>Syntax</a:t>
            </a:r>
            <a:endParaRPr lang="en-US" dirty="0"/>
          </a:p>
        </p:txBody>
      </p:sp>
      <p:sp>
        <p:nvSpPr>
          <p:cNvPr id="6" name="Text Placeholder 5"/>
          <p:cNvSpPr>
            <a:spLocks noGrp="1"/>
          </p:cNvSpPr>
          <p:nvPr>
            <p:ph type="body" sz="quarter" idx="3"/>
          </p:nvPr>
        </p:nvSpPr>
        <p:spPr>
          <a:xfrm>
            <a:off x="6295965" y="2190411"/>
            <a:ext cx="5287122" cy="627864"/>
          </a:xfrm>
        </p:spPr>
        <p:txBody>
          <a:bodyPr/>
          <a:lstStyle/>
          <a:p>
            <a:r>
              <a:rPr lang="en-US" sz="3200" dirty="0"/>
              <a:t>Semantics</a:t>
            </a:r>
          </a:p>
        </p:txBody>
      </p:sp>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125" y="3670516"/>
            <a:ext cx="3720699" cy="1194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b="50000"/>
          <a:stretch/>
        </p:blipFill>
        <p:spPr bwMode="auto">
          <a:xfrm>
            <a:off x="1363907" y="3425482"/>
            <a:ext cx="3989596" cy="1336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2" name="Rectangle 11"/>
          <p:cNvSpPr/>
          <p:nvPr/>
        </p:nvSpPr>
        <p:spPr bwMode="gray">
          <a:xfrm>
            <a:off x="5997585" y="1855886"/>
            <a:ext cx="5261212" cy="3657600"/>
          </a:xfrm>
          <a:prstGeom prst="rect">
            <a:avLst/>
          </a:prstGeom>
          <a:solidFill>
            <a:schemeClr val="accent1">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306192365"/>
      </p:ext>
    </p:extLst>
  </p:cSld>
  <p:clrMapOvr>
    <a:masterClrMapping/>
  </p:clrMapOvr>
  <mc:AlternateContent xmlns:mc="http://schemas.openxmlformats.org/markup-compatibility/2006" xmlns:p14="http://schemas.microsoft.com/office/powerpoint/2010/main">
    <mc:Choice Requires="p14">
      <p:transition spd="slow" p14:dur="2000" advTm="100392"/>
    </mc:Choice>
    <mc:Fallback xmlns="">
      <p:transition spd="slow" advTm="1003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600" fill="hold"/>
                                        <p:tgtEl>
                                          <p:spTgt spid="12"/>
                                        </p:tgtEl>
                                        <p:attrNameLst>
                                          <p:attrName>ppt_w</p:attrName>
                                        </p:attrNameLst>
                                      </p:cBhvr>
                                      <p:tavLst>
                                        <p:tav tm="0">
                                          <p:val>
                                            <p:fltVal val="0"/>
                                          </p:val>
                                        </p:tav>
                                        <p:tav tm="100000">
                                          <p:val>
                                            <p:strVal val="#ppt_w"/>
                                          </p:val>
                                        </p:tav>
                                      </p:tavLst>
                                    </p:anim>
                                    <p:anim calcmode="lin" valueType="num">
                                      <p:cBhvr>
                                        <p:cTn id="8" dur="600" fill="hold"/>
                                        <p:tgtEl>
                                          <p:spTgt spid="12"/>
                                        </p:tgtEl>
                                        <p:attrNameLst>
                                          <p:attrName>ppt_h</p:attrName>
                                        </p:attrNameLst>
                                      </p:cBhvr>
                                      <p:tavLst>
                                        <p:tav tm="0">
                                          <p:val>
                                            <p:fltVal val="0"/>
                                          </p:val>
                                        </p:tav>
                                        <p:tav tm="100000">
                                          <p:val>
                                            <p:strVal val="#ppt_h"/>
                                          </p:val>
                                        </p:tav>
                                      </p:tavLst>
                                    </p:anim>
                                    <p:anim calcmode="lin" valueType="num">
                                      <p:cBhvr>
                                        <p:cTn id="9" dur="600" fill="hold"/>
                                        <p:tgtEl>
                                          <p:spTgt spid="12"/>
                                        </p:tgtEl>
                                        <p:attrNameLst>
                                          <p:attrName>style.rotation</p:attrName>
                                        </p:attrNameLst>
                                      </p:cBhvr>
                                      <p:tavLst>
                                        <p:tav tm="0">
                                          <p:val>
                                            <p:fltVal val="90"/>
                                          </p:val>
                                        </p:tav>
                                        <p:tav tm="100000">
                                          <p:val>
                                            <p:fltVal val="0"/>
                                          </p:val>
                                        </p:tav>
                                      </p:tavLst>
                                    </p:anim>
                                    <p:animEffect transition="in" filter="fade">
                                      <p:cBhvr>
                                        <p:cTn id="10" dur="6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95518" y="1718010"/>
            <a:ext cx="11375537" cy="1175526"/>
          </a:xfrm>
        </p:spPr>
        <p:txBody>
          <a:bodyPr vert="horz" wrap="square" lIns="0" tIns="0" rIns="0" bIns="0" rtlCol="0">
            <a:normAutofit/>
          </a:bodyPr>
          <a:lstStyle/>
          <a:p>
            <a:pPr marL="345327" indent="-345327" defTabSz="685864">
              <a:buClr>
                <a:srgbClr val="0072C6"/>
              </a:buClr>
              <a:buFont typeface="Wingdings" panose="05000000000000000000" pitchFamily="2" charset="2"/>
              <a:buChar char="§"/>
            </a:pPr>
            <a:r>
              <a:rPr lang="en-US" sz="2448" b="0" dirty="0">
                <a:solidFill>
                  <a:schemeClr val="tx1">
                    <a:lumMod val="75000"/>
                    <a:lumOff val="25000"/>
                    <a:alpha val="99000"/>
                  </a:schemeClr>
                </a:solidFill>
                <a:latin typeface="+mn-lt"/>
              </a:rPr>
              <a:t>A map defines the correspondence between </a:t>
            </a:r>
            <a:r>
              <a:rPr lang="en-US" sz="2448" b="0" dirty="0" smtClean="0">
                <a:solidFill>
                  <a:schemeClr val="tx1">
                    <a:lumMod val="75000"/>
                    <a:lumOff val="25000"/>
                    <a:alpha val="99000"/>
                  </a:schemeClr>
                </a:solidFill>
                <a:latin typeface="+mn-lt"/>
              </a:rPr>
              <a:t>records, elements </a:t>
            </a:r>
            <a:r>
              <a:rPr lang="en-US" sz="2448" b="0" dirty="0">
                <a:solidFill>
                  <a:schemeClr val="tx1">
                    <a:lumMod val="75000"/>
                    <a:lumOff val="25000"/>
                    <a:alpha val="99000"/>
                  </a:schemeClr>
                </a:solidFill>
                <a:latin typeface="+mn-lt"/>
              </a:rPr>
              <a:t>and fields in two different schemas</a:t>
            </a:r>
          </a:p>
          <a:p>
            <a:pPr marL="345327" indent="-345327" defTabSz="685864">
              <a:buClr>
                <a:srgbClr val="0072C6"/>
              </a:buClr>
              <a:buFont typeface="Wingdings" panose="05000000000000000000" pitchFamily="2" charset="2"/>
              <a:buChar char="§"/>
            </a:pPr>
            <a:endParaRPr lang="pt-PT" sz="2448" dirty="0">
              <a:solidFill>
                <a:schemeClr val="tx1">
                  <a:lumMod val="75000"/>
                  <a:lumOff val="25000"/>
                  <a:alpha val="99000"/>
                </a:schemeClr>
              </a:solidFill>
              <a:latin typeface="+mn-lt"/>
            </a:endParaRPr>
          </a:p>
        </p:txBody>
      </p:sp>
      <p:sp>
        <p:nvSpPr>
          <p:cNvPr id="3" name="Title 2"/>
          <p:cNvSpPr>
            <a:spLocks noGrp="1"/>
          </p:cNvSpPr>
          <p:nvPr>
            <p:ph type="title"/>
          </p:nvPr>
        </p:nvSpPr>
        <p:spPr/>
        <p:txBody>
          <a:bodyPr/>
          <a:lstStyle/>
          <a:p>
            <a:r>
              <a:rPr lang="en-US" dirty="0"/>
              <a:t>What Is a BizTalk Map?</a:t>
            </a:r>
            <a:endParaRPr lang="pt-PT" dirty="0"/>
          </a:p>
        </p:txBody>
      </p:sp>
      <p:sp>
        <p:nvSpPr>
          <p:cNvPr id="159" name="Rectangle 158"/>
          <p:cNvSpPr/>
          <p:nvPr/>
        </p:nvSpPr>
        <p:spPr bwMode="auto">
          <a:xfrm>
            <a:off x="944017" y="4929641"/>
            <a:ext cx="4927948" cy="16639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a:solidFill>
                  <a:schemeClr val="tx1"/>
                </a:solidFill>
                <a:latin typeface="Segoe UI Light" pitchFamily="34" charset="0"/>
              </a:rPr>
              <a:t>Data </a:t>
            </a:r>
            <a:r>
              <a:rPr lang="en-US" sz="2720" b="1" dirty="0" smtClean="0">
                <a:solidFill>
                  <a:schemeClr val="tx1"/>
                </a:solidFill>
                <a:latin typeface="Segoe UI Light" pitchFamily="34" charset="0"/>
              </a:rPr>
              <a:t>Transformation</a:t>
            </a:r>
            <a:endParaRPr lang="en-US" sz="2720" b="1" dirty="0">
              <a:solidFill>
                <a:schemeClr val="tx1"/>
              </a:solidFill>
              <a:latin typeface="Segoe UI Light" pitchFamily="34" charset="0"/>
            </a:endParaRP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Perform computational and other data operations </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Copy the data from one message to another</a:t>
            </a:r>
          </a:p>
        </p:txBody>
      </p:sp>
      <p:sp>
        <p:nvSpPr>
          <p:cNvPr id="160" name="Rectangle 159"/>
          <p:cNvSpPr/>
          <p:nvPr/>
        </p:nvSpPr>
        <p:spPr bwMode="auto">
          <a:xfrm>
            <a:off x="944017" y="3189583"/>
            <a:ext cx="4927948" cy="16038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a:solidFill>
                  <a:schemeClr val="tx1"/>
                </a:solidFill>
                <a:latin typeface="Segoe UI Light" pitchFamily="34" charset="0"/>
              </a:rPr>
              <a:t>Data Translation</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Change the format of data between messages</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Example: translate between </a:t>
            </a:r>
            <a:br>
              <a:rPr lang="en-US" sz="1600" b="1" dirty="0">
                <a:solidFill>
                  <a:schemeClr val="tx1"/>
                </a:solidFill>
                <a:latin typeface="+mj-lt"/>
              </a:rPr>
            </a:br>
            <a:r>
              <a:rPr lang="en-US" sz="1600" b="1" dirty="0">
                <a:solidFill>
                  <a:schemeClr val="tx1"/>
                </a:solidFill>
                <a:latin typeface="+mj-lt"/>
              </a:rPr>
              <a:t>a flat file and an XML file</a:t>
            </a:r>
          </a:p>
        </p:txBody>
      </p:sp>
      <p:sp>
        <p:nvSpPr>
          <p:cNvPr id="347" name="Rectangle 346"/>
          <p:cNvSpPr/>
          <p:nvPr/>
        </p:nvSpPr>
        <p:spPr>
          <a:xfrm>
            <a:off x="8038627" y="3325810"/>
            <a:ext cx="2700811" cy="3081393"/>
          </a:xfrm>
          <a:prstGeom prst="rect">
            <a:avLst/>
          </a:prstGeom>
          <a:pattFill prst="dotGrid">
            <a:fgClr>
              <a:srgbClr val="5B9BD5"/>
            </a:fgClr>
            <a:bgClr>
              <a:sysClr val="window" lastClr="FFFFFF"/>
            </a:bgClr>
          </a:pattFill>
          <a:ln w="19050" cap="flat" cmpd="sng" algn="ctr">
            <a:solidFill>
              <a:srgbClr val="5B9BD5">
                <a:shade val="50000"/>
              </a:srgbClr>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prstClr val="black"/>
                </a:solidFill>
                <a:effectLst/>
                <a:uLnTx/>
                <a:uFillTx/>
                <a:latin typeface="Segoe UI Light" pitchFamily="34" charset="0"/>
              </a:rPr>
              <a:t>Map</a:t>
            </a:r>
            <a:endParaRPr kumimoji="0" lang="pt-PT" sz="1600" b="1" i="0" u="none" strike="noStrike" kern="0" cap="none" spc="0" normalizeH="0" baseline="0" noProof="0" dirty="0" smtClean="0">
              <a:ln>
                <a:noFill/>
              </a:ln>
              <a:solidFill>
                <a:prstClr val="black"/>
              </a:solidFill>
              <a:effectLst/>
              <a:uLnTx/>
              <a:uFillTx/>
              <a:latin typeface="Segoe UI Light" pitchFamily="34" charset="0"/>
            </a:endParaRPr>
          </a:p>
        </p:txBody>
      </p:sp>
      <p:sp>
        <p:nvSpPr>
          <p:cNvPr id="348" name="AutoShape 15"/>
          <p:cNvSpPr>
            <a:spLocks noChangeArrowheads="1"/>
          </p:cNvSpPr>
          <p:nvPr/>
        </p:nvSpPr>
        <p:spPr bwMode="auto">
          <a:xfrm>
            <a:off x="8611386" y="6416870"/>
            <a:ext cx="666752" cy="176736"/>
          </a:xfrm>
          <a:custGeom>
            <a:avLst/>
            <a:gdLst>
              <a:gd name="T0" fmla="*/ 13230832 w 21600"/>
              <a:gd name="T1" fmla="*/ 472533 h 21600"/>
              <a:gd name="T2" fmla="*/ 7560469 w 21600"/>
              <a:gd name="T3" fmla="*/ 945059 h 21600"/>
              <a:gd name="T4" fmla="*/ 1890131 w 21600"/>
              <a:gd name="T5" fmla="*/ 472533 h 21600"/>
              <a:gd name="T6" fmla="*/ 756046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800" b="0" i="0" u="none" strike="noStrike" kern="0" cap="none" spc="0" normalizeH="0" baseline="0" noProof="0" dirty="0" smtClean="0">
                <a:ln>
                  <a:noFill/>
                </a:ln>
                <a:solidFill>
                  <a:srgbClr val="5B9BD5">
                    <a:lumMod val="50000"/>
                  </a:srgbClr>
                </a:solidFill>
                <a:effectLst/>
                <a:uLnTx/>
                <a:uFillTx/>
                <a:latin typeface="Calibri" panose="020F0502020204030204"/>
              </a:rPr>
              <a:t>Page 1</a:t>
            </a:r>
          </a:p>
        </p:txBody>
      </p:sp>
      <p:sp>
        <p:nvSpPr>
          <p:cNvPr id="349" name="Rectangle 16"/>
          <p:cNvSpPr>
            <a:spLocks noChangeArrowheads="1"/>
          </p:cNvSpPr>
          <p:nvPr/>
        </p:nvSpPr>
        <p:spPr bwMode="auto">
          <a:xfrm>
            <a:off x="8046236" y="6416870"/>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350" name="Rectangle 17"/>
          <p:cNvSpPr>
            <a:spLocks noChangeArrowheads="1"/>
          </p:cNvSpPr>
          <p:nvPr/>
        </p:nvSpPr>
        <p:spPr bwMode="auto">
          <a:xfrm>
            <a:off x="8185936" y="6416870"/>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351" name="Rectangle 18"/>
          <p:cNvSpPr>
            <a:spLocks noChangeArrowheads="1"/>
          </p:cNvSpPr>
          <p:nvPr/>
        </p:nvSpPr>
        <p:spPr bwMode="auto">
          <a:xfrm>
            <a:off x="8325636" y="6416870"/>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352" name="Rectangle 19"/>
          <p:cNvSpPr>
            <a:spLocks noChangeArrowheads="1"/>
          </p:cNvSpPr>
          <p:nvPr/>
        </p:nvSpPr>
        <p:spPr bwMode="auto">
          <a:xfrm>
            <a:off x="8465336" y="6416870"/>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353" name="AutoShape 20"/>
          <p:cNvSpPr>
            <a:spLocks noChangeArrowheads="1"/>
          </p:cNvSpPr>
          <p:nvPr/>
        </p:nvSpPr>
        <p:spPr bwMode="auto">
          <a:xfrm rot="16200000">
            <a:off x="8208161" y="6435919"/>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354" name="AutoShape 21"/>
          <p:cNvSpPr>
            <a:spLocks noChangeArrowheads="1"/>
          </p:cNvSpPr>
          <p:nvPr/>
        </p:nvSpPr>
        <p:spPr bwMode="auto">
          <a:xfrm rot="5400000" flipH="1">
            <a:off x="8354211" y="6435919"/>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355" name="AutoShape 22"/>
          <p:cNvSpPr>
            <a:spLocks noChangeArrowheads="1"/>
          </p:cNvSpPr>
          <p:nvPr/>
        </p:nvSpPr>
        <p:spPr bwMode="auto">
          <a:xfrm rot="5400000" flipH="1">
            <a:off x="8487561" y="6435919"/>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356" name="Line 23"/>
          <p:cNvSpPr>
            <a:spLocks noChangeShapeType="1"/>
          </p:cNvSpPr>
          <p:nvPr/>
        </p:nvSpPr>
        <p:spPr bwMode="auto">
          <a:xfrm flipV="1">
            <a:off x="8579636" y="6439094"/>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357" name="AutoShape 24"/>
          <p:cNvSpPr>
            <a:spLocks noChangeArrowheads="1"/>
          </p:cNvSpPr>
          <p:nvPr/>
        </p:nvSpPr>
        <p:spPr bwMode="auto">
          <a:xfrm rot="16200000">
            <a:off x="8068461" y="6435919"/>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358" name="Line 25"/>
          <p:cNvSpPr>
            <a:spLocks noChangeShapeType="1"/>
          </p:cNvSpPr>
          <p:nvPr/>
        </p:nvSpPr>
        <p:spPr bwMode="auto">
          <a:xfrm flipV="1">
            <a:off x="8160536" y="6439094"/>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359" name="Line 26"/>
          <p:cNvSpPr>
            <a:spLocks noChangeShapeType="1"/>
          </p:cNvSpPr>
          <p:nvPr/>
        </p:nvSpPr>
        <p:spPr bwMode="auto">
          <a:xfrm flipV="1">
            <a:off x="8068461" y="6439094"/>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360" name="AutoShape 99"/>
          <p:cNvSpPr>
            <a:spLocks noChangeArrowheads="1"/>
          </p:cNvSpPr>
          <p:nvPr/>
        </p:nvSpPr>
        <p:spPr bwMode="auto">
          <a:xfrm>
            <a:off x="9956101" y="3677759"/>
            <a:ext cx="1701485" cy="2532063"/>
          </a:xfrm>
          <a:prstGeom prst="roundRect">
            <a:avLst>
              <a:gd name="adj" fmla="val 0"/>
            </a:avLst>
          </a:prstGeom>
          <a:solidFill>
            <a:sysClr val="window" lastClr="FFFFFF"/>
          </a:solidFill>
          <a:ln w="19050" cap="flat" cmpd="sng" algn="ctr">
            <a:solidFill>
              <a:srgbClr val="4472C4"/>
            </a:solidFill>
            <a:prstDash val="solid"/>
            <a:miter lim="800000"/>
            <a:headEnd/>
            <a:tailEnd/>
          </a:ln>
          <a:effectLst/>
        </p:spPr>
        <p:txBody>
          <a:bodyPr anchor="ctr"/>
          <a:lstStyle/>
          <a:p>
            <a:pPr marL="177800" marR="0" lvl="0" indent="-177800" defTabSz="914400" eaLnBrk="1" fontAlgn="auto" latinLnBrk="0" hangingPunct="1">
              <a:lnSpc>
                <a:spcPct val="90000"/>
              </a:lnSpc>
              <a:spcBef>
                <a:spcPct val="40000"/>
              </a:spcBef>
              <a:spcAft>
                <a:spcPts val="0"/>
              </a:spcAft>
              <a:buClrTx/>
              <a:buSzPct val="85000"/>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nvGrpSpPr>
          <p:cNvPr id="361" name="Group 100"/>
          <p:cNvGrpSpPr>
            <a:grpSpLocks/>
          </p:cNvGrpSpPr>
          <p:nvPr/>
        </p:nvGrpSpPr>
        <p:grpSpPr bwMode="auto">
          <a:xfrm flipH="1">
            <a:off x="11178476" y="4188933"/>
            <a:ext cx="182562" cy="228600"/>
            <a:chOff x="2313" y="1620"/>
            <a:chExt cx="246" cy="324"/>
          </a:xfrm>
        </p:grpSpPr>
        <p:sp>
          <p:nvSpPr>
            <p:cNvPr id="362" name="AutoShape 101"/>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63" name="Line 102"/>
            <p:cNvSpPr>
              <a:spLocks noChangeShapeType="1"/>
            </p:cNvSpPr>
            <p:nvPr/>
          </p:nvSpPr>
          <p:spPr bwMode="auto">
            <a:xfrm>
              <a:off x="2333" y="1895"/>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64" name="Line 103"/>
            <p:cNvSpPr>
              <a:spLocks noChangeShapeType="1"/>
            </p:cNvSpPr>
            <p:nvPr/>
          </p:nvSpPr>
          <p:spPr bwMode="auto">
            <a:xfrm>
              <a:off x="2333" y="1838"/>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65" name="Line 104"/>
            <p:cNvSpPr>
              <a:spLocks noChangeShapeType="1"/>
            </p:cNvSpPr>
            <p:nvPr/>
          </p:nvSpPr>
          <p:spPr bwMode="auto">
            <a:xfrm>
              <a:off x="2333" y="1782"/>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66" name="Line 105"/>
            <p:cNvSpPr>
              <a:spLocks noChangeShapeType="1"/>
            </p:cNvSpPr>
            <p:nvPr/>
          </p:nvSpPr>
          <p:spPr bwMode="auto">
            <a:xfrm>
              <a:off x="2333" y="1725"/>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67" name="Line 106"/>
            <p:cNvSpPr>
              <a:spLocks noChangeShapeType="1"/>
            </p:cNvSpPr>
            <p:nvPr/>
          </p:nvSpPr>
          <p:spPr bwMode="auto">
            <a:xfrm>
              <a:off x="2333" y="1669"/>
              <a:ext cx="154"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368" name="Text Box 107"/>
          <p:cNvSpPr txBox="1">
            <a:spLocks noChangeArrowheads="1"/>
          </p:cNvSpPr>
          <p:nvPr/>
        </p:nvSpPr>
        <p:spPr bwMode="auto">
          <a:xfrm>
            <a:off x="10673304" y="4177821"/>
            <a:ext cx="548035" cy="258532"/>
          </a:xfrm>
          <a:prstGeom prst="rect">
            <a:avLst/>
          </a:prstGeom>
          <a:noFill/>
          <a:ln w="9525" algn="ctr">
            <a:noFill/>
            <a:miter lim="800000"/>
            <a:headEnd/>
            <a:tailEnd/>
          </a:ln>
        </p:spPr>
        <p:txBody>
          <a:bodyPr wrap="none">
            <a:spAutoFit/>
          </a:bodyPr>
          <a:lstStyle/>
          <a:p>
            <a:pPr algn="r" defTabSz="914400">
              <a:lnSpc>
                <a:spcPct val="90000"/>
              </a:lnSpc>
              <a:spcBef>
                <a:spcPct val="40000"/>
              </a:spcBef>
            </a:pPr>
            <a:r>
              <a:rPr lang="en-US" sz="1200">
                <a:solidFill>
                  <a:prstClr val="black"/>
                </a:solidFill>
                <a:latin typeface="Calibri" panose="020F0502020204030204"/>
              </a:rPr>
              <a:t>Order</a:t>
            </a:r>
          </a:p>
        </p:txBody>
      </p:sp>
      <p:grpSp>
        <p:nvGrpSpPr>
          <p:cNvPr id="369" name="Group 108"/>
          <p:cNvGrpSpPr>
            <a:grpSpLocks/>
          </p:cNvGrpSpPr>
          <p:nvPr/>
        </p:nvGrpSpPr>
        <p:grpSpPr bwMode="auto">
          <a:xfrm flipH="1">
            <a:off x="10932414" y="4436583"/>
            <a:ext cx="182563" cy="228600"/>
            <a:chOff x="883" y="1396"/>
            <a:chExt cx="115" cy="144"/>
          </a:xfrm>
        </p:grpSpPr>
        <p:sp>
          <p:nvSpPr>
            <p:cNvPr id="370" name="AutoShape 109"/>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71" name="Line 110"/>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72" name="Line 111"/>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73" name="Line 112"/>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74" name="Line 113"/>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75" name="Line 114"/>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76" name="Line 115"/>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377" name="Text Box 116"/>
          <p:cNvSpPr txBox="1">
            <a:spLocks noChangeArrowheads="1"/>
          </p:cNvSpPr>
          <p:nvPr/>
        </p:nvSpPr>
        <p:spPr bwMode="auto">
          <a:xfrm>
            <a:off x="10005314" y="4427058"/>
            <a:ext cx="982663" cy="244682"/>
          </a:xfrm>
          <a:prstGeom prst="rect">
            <a:avLst/>
          </a:prstGeom>
          <a:noFill/>
          <a:ln w="9525" algn="ctr">
            <a:noFill/>
            <a:miter lim="800000"/>
            <a:headEnd/>
            <a:tailEnd/>
          </a:ln>
        </p:spPr>
        <p:txBody>
          <a:bodyPr>
            <a:spAutoFit/>
          </a:bodyPr>
          <a:lstStyle/>
          <a:p>
            <a:pPr algn="r" defTabSz="914400">
              <a:lnSpc>
                <a:spcPct val="90000"/>
              </a:lnSpc>
              <a:spcBef>
                <a:spcPct val="40000"/>
              </a:spcBef>
            </a:pPr>
            <a:r>
              <a:rPr lang="en-US" sz="1100" dirty="0">
                <a:solidFill>
                  <a:prstClr val="black"/>
                </a:solidFill>
                <a:latin typeface="Calibri" panose="020F0502020204030204"/>
              </a:rPr>
              <a:t>PO Number</a:t>
            </a:r>
          </a:p>
        </p:txBody>
      </p:sp>
      <p:grpSp>
        <p:nvGrpSpPr>
          <p:cNvPr id="378" name="Group 117"/>
          <p:cNvGrpSpPr>
            <a:grpSpLocks/>
          </p:cNvGrpSpPr>
          <p:nvPr/>
        </p:nvGrpSpPr>
        <p:grpSpPr bwMode="auto">
          <a:xfrm>
            <a:off x="11445177" y="4258784"/>
            <a:ext cx="92075" cy="92075"/>
            <a:chOff x="834" y="1956"/>
            <a:chExt cx="58" cy="58"/>
          </a:xfrm>
        </p:grpSpPr>
        <p:sp>
          <p:nvSpPr>
            <p:cNvPr id="379" name="Rectangle 118"/>
            <p:cNvSpPr>
              <a:spLocks noChangeArrowheads="1"/>
            </p:cNvSpPr>
            <p:nvPr/>
          </p:nvSpPr>
          <p:spPr bwMode="auto">
            <a:xfrm>
              <a:off x="834" y="1956"/>
              <a:ext cx="58" cy="58"/>
            </a:xfrm>
            <a:prstGeom prst="rect">
              <a:avLst/>
            </a:prstGeom>
            <a:solidFill>
              <a:sysClr val="window" lastClr="FFFFFF"/>
            </a:solidFill>
            <a:ln w="9525" algn="ctr">
              <a:solidFill>
                <a:srgbClr val="4D4D4D"/>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80" name="Line 119"/>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grpSp>
        <p:nvGrpSpPr>
          <p:cNvPr id="381" name="Group 120"/>
          <p:cNvGrpSpPr>
            <a:grpSpLocks/>
          </p:cNvGrpSpPr>
          <p:nvPr/>
        </p:nvGrpSpPr>
        <p:grpSpPr bwMode="auto">
          <a:xfrm flipH="1">
            <a:off x="10932414" y="4696933"/>
            <a:ext cx="182563" cy="228600"/>
            <a:chOff x="883" y="1396"/>
            <a:chExt cx="115" cy="144"/>
          </a:xfrm>
        </p:grpSpPr>
        <p:sp>
          <p:nvSpPr>
            <p:cNvPr id="382" name="AutoShape 121"/>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83" name="Line 122"/>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84" name="Line 123"/>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85" name="Line 124"/>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86" name="Line 125"/>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87" name="Line 126"/>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88" name="Line 127"/>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389" name="Text Box 128"/>
          <p:cNvSpPr txBox="1">
            <a:spLocks noChangeArrowheads="1"/>
          </p:cNvSpPr>
          <p:nvPr/>
        </p:nvSpPr>
        <p:spPr bwMode="auto">
          <a:xfrm>
            <a:off x="9998964" y="4706458"/>
            <a:ext cx="989013" cy="244682"/>
          </a:xfrm>
          <a:prstGeom prst="rect">
            <a:avLst/>
          </a:prstGeom>
          <a:noFill/>
          <a:ln w="9525" algn="ctr">
            <a:noFill/>
            <a:miter lim="800000"/>
            <a:headEnd/>
            <a:tailEnd/>
          </a:ln>
        </p:spPr>
        <p:txBody>
          <a:bodyPr>
            <a:spAutoFit/>
          </a:bodyPr>
          <a:lstStyle/>
          <a:p>
            <a:pPr algn="r" defTabSz="914400">
              <a:lnSpc>
                <a:spcPct val="90000"/>
              </a:lnSpc>
              <a:spcBef>
                <a:spcPct val="40000"/>
              </a:spcBef>
            </a:pPr>
            <a:r>
              <a:rPr lang="en-US" sz="1100">
                <a:solidFill>
                  <a:prstClr val="black"/>
                </a:solidFill>
                <a:latin typeface="Calibri" panose="020F0502020204030204"/>
              </a:rPr>
              <a:t>Date</a:t>
            </a:r>
          </a:p>
        </p:txBody>
      </p:sp>
      <p:sp>
        <p:nvSpPr>
          <p:cNvPr id="390" name="Line 129"/>
          <p:cNvSpPr>
            <a:spLocks noChangeShapeType="1"/>
          </p:cNvSpPr>
          <p:nvPr/>
        </p:nvSpPr>
        <p:spPr bwMode="auto">
          <a:xfrm>
            <a:off x="11270552" y="4439759"/>
            <a:ext cx="9525" cy="1427163"/>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391" name="Line 130"/>
          <p:cNvSpPr>
            <a:spLocks noChangeShapeType="1"/>
          </p:cNvSpPr>
          <p:nvPr/>
        </p:nvSpPr>
        <p:spPr bwMode="auto">
          <a:xfrm flipH="1">
            <a:off x="11376913" y="4306408"/>
            <a:ext cx="58738" cy="1588"/>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392" name="Line 131"/>
          <p:cNvSpPr>
            <a:spLocks noChangeShapeType="1"/>
          </p:cNvSpPr>
          <p:nvPr/>
        </p:nvSpPr>
        <p:spPr bwMode="auto">
          <a:xfrm>
            <a:off x="11143551" y="4554058"/>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393" name="Line 132"/>
          <p:cNvSpPr>
            <a:spLocks noChangeShapeType="1"/>
          </p:cNvSpPr>
          <p:nvPr/>
        </p:nvSpPr>
        <p:spPr bwMode="auto">
          <a:xfrm>
            <a:off x="11143551" y="4811233"/>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grpSp>
        <p:nvGrpSpPr>
          <p:cNvPr id="394" name="Group 133"/>
          <p:cNvGrpSpPr>
            <a:grpSpLocks/>
          </p:cNvGrpSpPr>
          <p:nvPr/>
        </p:nvGrpSpPr>
        <p:grpSpPr bwMode="auto">
          <a:xfrm flipH="1">
            <a:off x="10932414" y="4957283"/>
            <a:ext cx="182563" cy="228600"/>
            <a:chOff x="883" y="1396"/>
            <a:chExt cx="115" cy="144"/>
          </a:xfrm>
        </p:grpSpPr>
        <p:sp>
          <p:nvSpPr>
            <p:cNvPr id="395" name="AutoShape 13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96" name="Line 135"/>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97" name="Line 136"/>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98" name="Line 13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99" name="Line 13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00" name="Line 13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01" name="Line 14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402" name="Text Box 141"/>
          <p:cNvSpPr txBox="1">
            <a:spLocks noChangeArrowheads="1"/>
          </p:cNvSpPr>
          <p:nvPr/>
        </p:nvSpPr>
        <p:spPr bwMode="auto">
          <a:xfrm>
            <a:off x="10014838" y="4935058"/>
            <a:ext cx="973138" cy="244682"/>
          </a:xfrm>
          <a:prstGeom prst="rect">
            <a:avLst/>
          </a:prstGeom>
          <a:noFill/>
          <a:ln w="9525" algn="ctr">
            <a:noFill/>
            <a:miter lim="800000"/>
            <a:headEnd/>
            <a:tailEnd/>
          </a:ln>
        </p:spPr>
        <p:txBody>
          <a:bodyPr>
            <a:spAutoFit/>
          </a:bodyPr>
          <a:lstStyle/>
          <a:p>
            <a:pPr algn="r" defTabSz="914400">
              <a:lnSpc>
                <a:spcPct val="90000"/>
              </a:lnSpc>
              <a:spcBef>
                <a:spcPct val="40000"/>
              </a:spcBef>
            </a:pPr>
            <a:r>
              <a:rPr lang="en-US" sz="1100">
                <a:solidFill>
                  <a:prstClr val="black"/>
                </a:solidFill>
                <a:latin typeface="Calibri" panose="020F0502020204030204"/>
              </a:rPr>
              <a:t>Item No</a:t>
            </a:r>
          </a:p>
        </p:txBody>
      </p:sp>
      <p:sp>
        <p:nvSpPr>
          <p:cNvPr id="403" name="Line 142"/>
          <p:cNvSpPr>
            <a:spLocks noChangeShapeType="1"/>
          </p:cNvSpPr>
          <p:nvPr/>
        </p:nvSpPr>
        <p:spPr bwMode="auto">
          <a:xfrm>
            <a:off x="11146726" y="5071583"/>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grpSp>
        <p:nvGrpSpPr>
          <p:cNvPr id="404" name="Group 143"/>
          <p:cNvGrpSpPr>
            <a:grpSpLocks/>
          </p:cNvGrpSpPr>
          <p:nvPr/>
        </p:nvGrpSpPr>
        <p:grpSpPr bwMode="auto">
          <a:xfrm flipH="1">
            <a:off x="10932414" y="5214458"/>
            <a:ext cx="182563" cy="228600"/>
            <a:chOff x="883" y="1396"/>
            <a:chExt cx="115" cy="144"/>
          </a:xfrm>
        </p:grpSpPr>
        <p:sp>
          <p:nvSpPr>
            <p:cNvPr id="405" name="AutoShape 14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06" name="Line 145"/>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07" name="Line 146"/>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08" name="Line 14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09" name="Line 14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10" name="Line 14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11" name="Line 15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412" name="Text Box 151"/>
          <p:cNvSpPr txBox="1">
            <a:spLocks noChangeArrowheads="1"/>
          </p:cNvSpPr>
          <p:nvPr/>
        </p:nvSpPr>
        <p:spPr bwMode="auto">
          <a:xfrm>
            <a:off x="10016426" y="5219221"/>
            <a:ext cx="971550" cy="244682"/>
          </a:xfrm>
          <a:prstGeom prst="rect">
            <a:avLst/>
          </a:prstGeom>
          <a:noFill/>
          <a:ln w="9525" algn="ctr">
            <a:noFill/>
            <a:miter lim="800000"/>
            <a:headEnd/>
            <a:tailEnd/>
          </a:ln>
        </p:spPr>
        <p:txBody>
          <a:bodyPr>
            <a:spAutoFit/>
          </a:bodyPr>
          <a:lstStyle/>
          <a:p>
            <a:pPr algn="r" defTabSz="914400">
              <a:lnSpc>
                <a:spcPct val="90000"/>
              </a:lnSpc>
              <a:spcBef>
                <a:spcPct val="40000"/>
              </a:spcBef>
            </a:pPr>
            <a:r>
              <a:rPr lang="en-US" sz="1100">
                <a:solidFill>
                  <a:prstClr val="black"/>
                </a:solidFill>
                <a:latin typeface="Calibri" panose="020F0502020204030204"/>
              </a:rPr>
              <a:t>Quantity</a:t>
            </a:r>
          </a:p>
        </p:txBody>
      </p:sp>
      <p:sp>
        <p:nvSpPr>
          <p:cNvPr id="413" name="Line 152"/>
          <p:cNvSpPr>
            <a:spLocks noChangeShapeType="1"/>
          </p:cNvSpPr>
          <p:nvPr/>
        </p:nvSpPr>
        <p:spPr bwMode="auto">
          <a:xfrm>
            <a:off x="11146726" y="5328758"/>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grpSp>
        <p:nvGrpSpPr>
          <p:cNvPr id="414" name="Group 153"/>
          <p:cNvGrpSpPr>
            <a:grpSpLocks/>
          </p:cNvGrpSpPr>
          <p:nvPr/>
        </p:nvGrpSpPr>
        <p:grpSpPr bwMode="auto">
          <a:xfrm flipH="1">
            <a:off x="10932414" y="5471633"/>
            <a:ext cx="182563" cy="228600"/>
            <a:chOff x="883" y="1396"/>
            <a:chExt cx="115" cy="144"/>
          </a:xfrm>
        </p:grpSpPr>
        <p:sp>
          <p:nvSpPr>
            <p:cNvPr id="415" name="AutoShape 15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16" name="Line 155"/>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17" name="Line 156"/>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18" name="Line 15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19" name="Line 15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20" name="Line 15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21" name="Line 16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422" name="Text Box 161"/>
          <p:cNvSpPr txBox="1">
            <a:spLocks noChangeArrowheads="1"/>
          </p:cNvSpPr>
          <p:nvPr/>
        </p:nvSpPr>
        <p:spPr bwMode="auto">
          <a:xfrm>
            <a:off x="10022776" y="5444646"/>
            <a:ext cx="971550" cy="244682"/>
          </a:xfrm>
          <a:prstGeom prst="rect">
            <a:avLst/>
          </a:prstGeom>
          <a:noFill/>
          <a:ln w="9525" algn="ctr">
            <a:noFill/>
            <a:miter lim="800000"/>
            <a:headEnd/>
            <a:tailEnd/>
          </a:ln>
        </p:spPr>
        <p:txBody>
          <a:bodyPr>
            <a:spAutoFit/>
          </a:bodyPr>
          <a:lstStyle/>
          <a:p>
            <a:pPr algn="r" defTabSz="914400">
              <a:lnSpc>
                <a:spcPct val="90000"/>
              </a:lnSpc>
              <a:spcBef>
                <a:spcPct val="40000"/>
              </a:spcBef>
            </a:pPr>
            <a:r>
              <a:rPr lang="en-US" sz="1100">
                <a:solidFill>
                  <a:prstClr val="black"/>
                </a:solidFill>
                <a:latin typeface="Calibri" panose="020F0502020204030204"/>
              </a:rPr>
              <a:t>Order Status</a:t>
            </a:r>
          </a:p>
        </p:txBody>
      </p:sp>
      <p:sp>
        <p:nvSpPr>
          <p:cNvPr id="423" name="Line 162"/>
          <p:cNvSpPr>
            <a:spLocks noChangeShapeType="1"/>
          </p:cNvSpPr>
          <p:nvPr/>
        </p:nvSpPr>
        <p:spPr bwMode="auto">
          <a:xfrm>
            <a:off x="11140376" y="5582758"/>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424" name="Text Box 163"/>
          <p:cNvSpPr txBox="1">
            <a:spLocks noChangeArrowheads="1"/>
          </p:cNvSpPr>
          <p:nvPr/>
        </p:nvSpPr>
        <p:spPr bwMode="auto">
          <a:xfrm>
            <a:off x="9814370" y="3690160"/>
            <a:ext cx="2043113" cy="286232"/>
          </a:xfrm>
          <a:prstGeom prst="rect">
            <a:avLst/>
          </a:prstGeom>
          <a:noFill/>
          <a:ln w="9525" algn="ctr">
            <a:noFill/>
            <a:miter lim="800000"/>
            <a:headEnd/>
            <a:tailEnd/>
          </a:ln>
        </p:spPr>
        <p:txBody>
          <a:bodyPr>
            <a:spAutoFit/>
          </a:bodyPr>
          <a:lstStyle/>
          <a:p>
            <a:pPr algn="ctr" defTabSz="914400">
              <a:lnSpc>
                <a:spcPct val="90000"/>
              </a:lnSpc>
              <a:spcBef>
                <a:spcPct val="40000"/>
              </a:spcBef>
            </a:pPr>
            <a:r>
              <a:rPr lang="en-US" sz="1400" b="1" dirty="0">
                <a:solidFill>
                  <a:prstClr val="black"/>
                </a:solidFill>
                <a:latin typeface="Segoe UI Light" pitchFamily="34" charset="0"/>
              </a:rPr>
              <a:t>Destination Schema</a:t>
            </a:r>
          </a:p>
        </p:txBody>
      </p:sp>
      <p:grpSp>
        <p:nvGrpSpPr>
          <p:cNvPr id="425" name="Group 192"/>
          <p:cNvGrpSpPr>
            <a:grpSpLocks/>
          </p:cNvGrpSpPr>
          <p:nvPr/>
        </p:nvGrpSpPr>
        <p:grpSpPr bwMode="auto">
          <a:xfrm flipH="1">
            <a:off x="10932414" y="5738333"/>
            <a:ext cx="182563" cy="228600"/>
            <a:chOff x="883" y="1396"/>
            <a:chExt cx="115" cy="144"/>
          </a:xfrm>
        </p:grpSpPr>
        <p:sp>
          <p:nvSpPr>
            <p:cNvPr id="426" name="AutoShape 193"/>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27" name="Line 194"/>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28" name="Line 195"/>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29" name="Line 196"/>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30" name="Line 197"/>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31" name="Line 198"/>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32" name="Line 199"/>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433" name="Line 200"/>
          <p:cNvSpPr>
            <a:spLocks noChangeShapeType="1"/>
          </p:cNvSpPr>
          <p:nvPr/>
        </p:nvSpPr>
        <p:spPr bwMode="auto">
          <a:xfrm>
            <a:off x="11146726" y="5868508"/>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434" name="Text Box 201"/>
          <p:cNvSpPr txBox="1">
            <a:spLocks noChangeArrowheads="1"/>
          </p:cNvSpPr>
          <p:nvPr/>
        </p:nvSpPr>
        <p:spPr bwMode="auto">
          <a:xfrm>
            <a:off x="10016426" y="5724046"/>
            <a:ext cx="971550" cy="244682"/>
          </a:xfrm>
          <a:prstGeom prst="rect">
            <a:avLst/>
          </a:prstGeom>
          <a:noFill/>
          <a:ln w="9525" algn="ctr">
            <a:noFill/>
            <a:miter lim="800000"/>
            <a:headEnd/>
            <a:tailEnd/>
          </a:ln>
        </p:spPr>
        <p:txBody>
          <a:bodyPr>
            <a:spAutoFit/>
          </a:bodyPr>
          <a:lstStyle/>
          <a:p>
            <a:pPr algn="r" defTabSz="914400">
              <a:lnSpc>
                <a:spcPct val="90000"/>
              </a:lnSpc>
              <a:spcBef>
                <a:spcPct val="40000"/>
              </a:spcBef>
            </a:pPr>
            <a:r>
              <a:rPr lang="en-US" sz="1100">
                <a:solidFill>
                  <a:prstClr val="black"/>
                </a:solidFill>
                <a:latin typeface="Calibri" panose="020F0502020204030204"/>
              </a:rPr>
              <a:t>Total Price</a:t>
            </a:r>
          </a:p>
        </p:txBody>
      </p:sp>
      <p:sp>
        <p:nvSpPr>
          <p:cNvPr id="435" name="Rectangle 16"/>
          <p:cNvSpPr>
            <a:spLocks noChangeArrowheads="1"/>
          </p:cNvSpPr>
          <p:nvPr/>
        </p:nvSpPr>
        <p:spPr bwMode="auto">
          <a:xfrm>
            <a:off x="8046236" y="6416870"/>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36" name="Rectangle 17"/>
          <p:cNvSpPr>
            <a:spLocks noChangeArrowheads="1"/>
          </p:cNvSpPr>
          <p:nvPr/>
        </p:nvSpPr>
        <p:spPr bwMode="auto">
          <a:xfrm>
            <a:off x="8185936" y="6416870"/>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37" name="Rectangle 18"/>
          <p:cNvSpPr>
            <a:spLocks noChangeArrowheads="1"/>
          </p:cNvSpPr>
          <p:nvPr/>
        </p:nvSpPr>
        <p:spPr bwMode="auto">
          <a:xfrm>
            <a:off x="8325636" y="6416870"/>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38" name="Rectangle 19"/>
          <p:cNvSpPr>
            <a:spLocks noChangeArrowheads="1"/>
          </p:cNvSpPr>
          <p:nvPr/>
        </p:nvSpPr>
        <p:spPr bwMode="auto">
          <a:xfrm>
            <a:off x="8465336" y="6416870"/>
            <a:ext cx="139700" cy="136525"/>
          </a:xfrm>
          <a:prstGeom prst="rect">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39" name="AutoShape 20"/>
          <p:cNvSpPr>
            <a:spLocks noChangeArrowheads="1"/>
          </p:cNvSpPr>
          <p:nvPr/>
        </p:nvSpPr>
        <p:spPr bwMode="auto">
          <a:xfrm rot="16200000">
            <a:off x="8208161" y="6435919"/>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40" name="AutoShape 21"/>
          <p:cNvSpPr>
            <a:spLocks noChangeArrowheads="1"/>
          </p:cNvSpPr>
          <p:nvPr/>
        </p:nvSpPr>
        <p:spPr bwMode="auto">
          <a:xfrm rot="5400000" flipH="1">
            <a:off x="8354211" y="6435919"/>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41" name="AutoShape 22"/>
          <p:cNvSpPr>
            <a:spLocks noChangeArrowheads="1"/>
          </p:cNvSpPr>
          <p:nvPr/>
        </p:nvSpPr>
        <p:spPr bwMode="auto">
          <a:xfrm rot="5400000" flipH="1">
            <a:off x="8487561" y="6435919"/>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42" name="Line 23"/>
          <p:cNvSpPr>
            <a:spLocks noChangeShapeType="1"/>
          </p:cNvSpPr>
          <p:nvPr/>
        </p:nvSpPr>
        <p:spPr bwMode="auto">
          <a:xfrm flipV="1">
            <a:off x="8579636" y="6439094"/>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43" name="AutoShape 24"/>
          <p:cNvSpPr>
            <a:spLocks noChangeArrowheads="1"/>
          </p:cNvSpPr>
          <p:nvPr/>
        </p:nvSpPr>
        <p:spPr bwMode="auto">
          <a:xfrm rot="16200000">
            <a:off x="8068461" y="6435919"/>
            <a:ext cx="88900" cy="88900"/>
          </a:xfrm>
          <a:prstGeom prst="triangle">
            <a:avLst>
              <a:gd name="adj" fmla="val 50000"/>
            </a:avLst>
          </a:prstGeom>
          <a:solidFill>
            <a:srgbClr val="5B9BD5">
              <a:lumMod val="75000"/>
            </a:srgbClr>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44" name="Line 25"/>
          <p:cNvSpPr>
            <a:spLocks noChangeShapeType="1"/>
          </p:cNvSpPr>
          <p:nvPr/>
        </p:nvSpPr>
        <p:spPr bwMode="auto">
          <a:xfrm flipV="1">
            <a:off x="8160536" y="6439094"/>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45" name="Line 26"/>
          <p:cNvSpPr>
            <a:spLocks noChangeShapeType="1"/>
          </p:cNvSpPr>
          <p:nvPr/>
        </p:nvSpPr>
        <p:spPr bwMode="auto">
          <a:xfrm flipV="1">
            <a:off x="8068461" y="6439094"/>
            <a:ext cx="0" cy="82550"/>
          </a:xfrm>
          <a:prstGeom prst="line">
            <a:avLst/>
          </a:prstGeom>
          <a:solidFill>
            <a:sysClr val="window" lastClr="FFFFFF"/>
          </a:solidFill>
          <a:ln w="12700" cap="flat" cmpd="sng" algn="ctr">
            <a:solidFill>
              <a:srgbClr val="4472C4"/>
            </a:solid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446" name="AutoShape 29"/>
          <p:cNvSpPr>
            <a:spLocks noChangeArrowheads="1"/>
          </p:cNvSpPr>
          <p:nvPr/>
        </p:nvSpPr>
        <p:spPr bwMode="auto">
          <a:xfrm>
            <a:off x="7008011" y="3720622"/>
            <a:ext cx="1701800" cy="2509837"/>
          </a:xfrm>
          <a:prstGeom prst="roundRect">
            <a:avLst>
              <a:gd name="adj" fmla="val 0"/>
            </a:avLst>
          </a:prstGeom>
          <a:solidFill>
            <a:sysClr val="window" lastClr="FFFFFF"/>
          </a:solidFill>
          <a:ln w="19050" cap="flat" cmpd="sng" algn="ctr">
            <a:solidFill>
              <a:srgbClr val="4472C4"/>
            </a:solidFill>
            <a:prstDash val="solid"/>
            <a:miter lim="800000"/>
            <a:headEnd/>
            <a:tailEnd/>
          </a:ln>
          <a:effectLst/>
        </p:spPr>
        <p:txBody>
          <a:bodyPr anchor="ctr"/>
          <a:lstStyle/>
          <a:p>
            <a:pPr marL="177800" marR="0" lvl="0" indent="-177800" defTabSz="914400" eaLnBrk="1" fontAlgn="auto" latinLnBrk="0" hangingPunct="1">
              <a:lnSpc>
                <a:spcPct val="90000"/>
              </a:lnSpc>
              <a:spcBef>
                <a:spcPct val="40000"/>
              </a:spcBef>
              <a:spcAft>
                <a:spcPts val="0"/>
              </a:spcAft>
              <a:buClrTx/>
              <a:buSzPct val="85000"/>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447" name="Group 30"/>
          <p:cNvGrpSpPr>
            <a:grpSpLocks/>
          </p:cNvGrpSpPr>
          <p:nvPr/>
        </p:nvGrpSpPr>
        <p:grpSpPr bwMode="auto">
          <a:xfrm>
            <a:off x="7684288" y="4947759"/>
            <a:ext cx="709613" cy="244475"/>
            <a:chOff x="826" y="1292"/>
            <a:chExt cx="447" cy="154"/>
          </a:xfrm>
        </p:grpSpPr>
        <p:grpSp>
          <p:nvGrpSpPr>
            <p:cNvPr id="448" name="Group 31"/>
            <p:cNvGrpSpPr>
              <a:grpSpLocks/>
            </p:cNvGrpSpPr>
            <p:nvPr/>
          </p:nvGrpSpPr>
          <p:grpSpPr bwMode="auto">
            <a:xfrm>
              <a:off x="826" y="1294"/>
              <a:ext cx="115" cy="144"/>
              <a:chOff x="883" y="1396"/>
              <a:chExt cx="115" cy="144"/>
            </a:xfrm>
          </p:grpSpPr>
          <p:sp>
            <p:nvSpPr>
              <p:cNvPr id="450" name="AutoShape 3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
            <p:nvSpPr>
              <p:cNvPr id="451" name="Line 33"/>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panose="020F0502020204030204"/>
                </a:endParaRPr>
              </a:p>
            </p:txBody>
          </p:sp>
          <p:sp>
            <p:nvSpPr>
              <p:cNvPr id="452" name="Line 34"/>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panose="020F0502020204030204"/>
                </a:endParaRPr>
              </a:p>
            </p:txBody>
          </p:sp>
          <p:sp>
            <p:nvSpPr>
              <p:cNvPr id="453" name="Line 3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panose="020F0502020204030204"/>
                </a:endParaRPr>
              </a:p>
            </p:txBody>
          </p:sp>
          <p:sp>
            <p:nvSpPr>
              <p:cNvPr id="454" name="Line 3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panose="020F0502020204030204"/>
                </a:endParaRPr>
              </a:p>
            </p:txBody>
          </p:sp>
          <p:sp>
            <p:nvSpPr>
              <p:cNvPr id="455" name="Line 3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panose="020F0502020204030204"/>
                </a:endParaRPr>
              </a:p>
            </p:txBody>
          </p:sp>
          <p:sp>
            <p:nvSpPr>
              <p:cNvPr id="456" name="Line 3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panose="020F0502020204030204"/>
                </a:endParaRPr>
              </a:p>
            </p:txBody>
          </p:sp>
        </p:grpSp>
        <p:sp>
          <p:nvSpPr>
            <p:cNvPr id="449" name="Text Box 39"/>
            <p:cNvSpPr txBox="1">
              <a:spLocks noChangeArrowheads="1"/>
            </p:cNvSpPr>
            <p:nvPr/>
          </p:nvSpPr>
          <p:spPr bwMode="auto">
            <a:xfrm>
              <a:off x="913" y="1292"/>
              <a:ext cx="360"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dirty="0" err="1" smtClean="0">
                  <a:ln>
                    <a:noFill/>
                  </a:ln>
                  <a:solidFill>
                    <a:prstClr val="black"/>
                  </a:solidFill>
                  <a:effectLst/>
                  <a:uLnTx/>
                  <a:uFillTx/>
                  <a:latin typeface="Calibri" panose="020F0502020204030204"/>
                </a:rPr>
                <a:t>ItemID</a:t>
              </a:r>
              <a:endParaRPr kumimoji="0" lang="en-US" sz="1100" b="0" i="0" u="none" strike="noStrike" kern="0" cap="none" spc="0" normalizeH="0" baseline="0" noProof="0" smtClean="0">
                <a:ln>
                  <a:noFill/>
                </a:ln>
                <a:solidFill>
                  <a:prstClr val="black"/>
                </a:solidFill>
                <a:effectLst/>
                <a:uLnTx/>
                <a:uFillTx/>
                <a:latin typeface="Calibri" panose="020F0502020204030204"/>
              </a:endParaRPr>
            </a:p>
          </p:txBody>
        </p:sp>
      </p:grpSp>
      <p:grpSp>
        <p:nvGrpSpPr>
          <p:cNvPr id="457" name="Group 40"/>
          <p:cNvGrpSpPr>
            <a:grpSpLocks/>
          </p:cNvGrpSpPr>
          <p:nvPr/>
        </p:nvGrpSpPr>
        <p:grpSpPr bwMode="auto">
          <a:xfrm>
            <a:off x="7684287" y="5208109"/>
            <a:ext cx="528638" cy="244475"/>
            <a:chOff x="826" y="1292"/>
            <a:chExt cx="333" cy="154"/>
          </a:xfrm>
        </p:grpSpPr>
        <p:grpSp>
          <p:nvGrpSpPr>
            <p:cNvPr id="458" name="Group 41"/>
            <p:cNvGrpSpPr>
              <a:grpSpLocks/>
            </p:cNvGrpSpPr>
            <p:nvPr/>
          </p:nvGrpSpPr>
          <p:grpSpPr bwMode="auto">
            <a:xfrm>
              <a:off x="826" y="1294"/>
              <a:ext cx="115" cy="144"/>
              <a:chOff x="883" y="1396"/>
              <a:chExt cx="115" cy="144"/>
            </a:xfrm>
          </p:grpSpPr>
          <p:sp>
            <p:nvSpPr>
              <p:cNvPr id="460" name="AutoShape 4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461" name="Line 43"/>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462" name="Line 44"/>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463" name="Line 4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464" name="Line 4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465" name="Line 4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466" name="Line 4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grpSp>
        <p:sp>
          <p:nvSpPr>
            <p:cNvPr id="459" name="Text Box 49"/>
            <p:cNvSpPr txBox="1">
              <a:spLocks noChangeArrowheads="1"/>
            </p:cNvSpPr>
            <p:nvPr/>
          </p:nvSpPr>
          <p:spPr bwMode="auto">
            <a:xfrm>
              <a:off x="913" y="1292"/>
              <a:ext cx="246"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smtClean="0">
                  <a:ln>
                    <a:noFill/>
                  </a:ln>
                  <a:solidFill>
                    <a:prstClr val="black"/>
                  </a:solidFill>
                  <a:effectLst/>
                  <a:uLnTx/>
                  <a:uFillTx/>
                  <a:latin typeface="Calibri" panose="020F0502020204030204"/>
                </a:rPr>
                <a:t>Qty</a:t>
              </a:r>
            </a:p>
          </p:txBody>
        </p:sp>
      </p:grpSp>
      <p:grpSp>
        <p:nvGrpSpPr>
          <p:cNvPr id="467" name="Group 50"/>
          <p:cNvGrpSpPr>
            <a:grpSpLocks/>
          </p:cNvGrpSpPr>
          <p:nvPr/>
        </p:nvGrpSpPr>
        <p:grpSpPr bwMode="auto">
          <a:xfrm>
            <a:off x="7684288" y="5468459"/>
            <a:ext cx="849313" cy="244475"/>
            <a:chOff x="826" y="1292"/>
            <a:chExt cx="535" cy="154"/>
          </a:xfrm>
        </p:grpSpPr>
        <p:grpSp>
          <p:nvGrpSpPr>
            <p:cNvPr id="468" name="Group 51"/>
            <p:cNvGrpSpPr>
              <a:grpSpLocks/>
            </p:cNvGrpSpPr>
            <p:nvPr/>
          </p:nvGrpSpPr>
          <p:grpSpPr bwMode="auto">
            <a:xfrm>
              <a:off x="826" y="1294"/>
              <a:ext cx="115" cy="144"/>
              <a:chOff x="883" y="1396"/>
              <a:chExt cx="115" cy="144"/>
            </a:xfrm>
          </p:grpSpPr>
          <p:sp>
            <p:nvSpPr>
              <p:cNvPr id="470" name="AutoShape 5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471" name="Line 53"/>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472" name="Line 54"/>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473" name="Line 5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474" name="Line 5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475" name="Line 5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476" name="Line 5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grpSp>
        <p:sp>
          <p:nvSpPr>
            <p:cNvPr id="469" name="Text Box 59"/>
            <p:cNvSpPr txBox="1">
              <a:spLocks noChangeArrowheads="1"/>
            </p:cNvSpPr>
            <p:nvPr/>
          </p:nvSpPr>
          <p:spPr bwMode="auto">
            <a:xfrm>
              <a:off x="913" y="1292"/>
              <a:ext cx="448"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dirty="0" err="1" smtClean="0">
                  <a:ln>
                    <a:noFill/>
                  </a:ln>
                  <a:solidFill>
                    <a:prstClr val="black"/>
                  </a:solidFill>
                  <a:effectLst/>
                  <a:uLnTx/>
                  <a:uFillTx/>
                  <a:latin typeface="Calibri" panose="020F0502020204030204"/>
                </a:rPr>
                <a:t>UnitPrice</a:t>
              </a:r>
              <a:endParaRPr kumimoji="0" lang="en-US" sz="1100" b="0" i="0" u="none" strike="noStrike" kern="0" cap="none" spc="0" normalizeH="0" baseline="0" noProof="0" dirty="0" smtClean="0">
                <a:ln>
                  <a:noFill/>
                </a:ln>
                <a:solidFill>
                  <a:prstClr val="black"/>
                </a:solidFill>
                <a:effectLst/>
                <a:uLnTx/>
                <a:uFillTx/>
                <a:latin typeface="Calibri" panose="020F0502020204030204"/>
              </a:endParaRPr>
            </a:p>
          </p:txBody>
        </p:sp>
      </p:grpSp>
      <p:grpSp>
        <p:nvGrpSpPr>
          <p:cNvPr id="477" name="Group 60"/>
          <p:cNvGrpSpPr>
            <a:grpSpLocks/>
          </p:cNvGrpSpPr>
          <p:nvPr/>
        </p:nvGrpSpPr>
        <p:grpSpPr bwMode="auto">
          <a:xfrm>
            <a:off x="7446161" y="4174650"/>
            <a:ext cx="757238" cy="258763"/>
            <a:chOff x="822" y="1077"/>
            <a:chExt cx="477" cy="163"/>
          </a:xfrm>
        </p:grpSpPr>
        <p:grpSp>
          <p:nvGrpSpPr>
            <p:cNvPr id="478" name="Group 61"/>
            <p:cNvGrpSpPr>
              <a:grpSpLocks/>
            </p:cNvGrpSpPr>
            <p:nvPr/>
          </p:nvGrpSpPr>
          <p:grpSpPr bwMode="auto">
            <a:xfrm>
              <a:off x="822" y="1077"/>
              <a:ext cx="115" cy="143"/>
              <a:chOff x="2313" y="1620"/>
              <a:chExt cx="246" cy="324"/>
            </a:xfrm>
          </p:grpSpPr>
          <p:sp>
            <p:nvSpPr>
              <p:cNvPr id="480" name="AutoShape 62"/>
              <p:cNvSpPr>
                <a:spLocks noChangeArrowheads="1"/>
              </p:cNvSpPr>
              <p:nvPr/>
            </p:nvSpPr>
            <p:spPr bwMode="auto">
              <a:xfrm flipV="1">
                <a:off x="2313" y="1620"/>
                <a:ext cx="246" cy="32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81" name="Line 63"/>
              <p:cNvSpPr>
                <a:spLocks noChangeShapeType="1"/>
              </p:cNvSpPr>
              <p:nvPr/>
            </p:nvSpPr>
            <p:spPr bwMode="auto">
              <a:xfrm>
                <a:off x="2333" y="1895"/>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82" name="Line 64"/>
              <p:cNvSpPr>
                <a:spLocks noChangeShapeType="1"/>
              </p:cNvSpPr>
              <p:nvPr/>
            </p:nvSpPr>
            <p:spPr bwMode="auto">
              <a:xfrm>
                <a:off x="2333" y="1838"/>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83" name="Line 65"/>
              <p:cNvSpPr>
                <a:spLocks noChangeShapeType="1"/>
              </p:cNvSpPr>
              <p:nvPr/>
            </p:nvSpPr>
            <p:spPr bwMode="auto">
              <a:xfrm>
                <a:off x="2333" y="1782"/>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84" name="Line 66"/>
              <p:cNvSpPr>
                <a:spLocks noChangeShapeType="1"/>
              </p:cNvSpPr>
              <p:nvPr/>
            </p:nvSpPr>
            <p:spPr bwMode="auto">
              <a:xfrm>
                <a:off x="2333" y="1725"/>
                <a:ext cx="205"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85" name="Line 67"/>
              <p:cNvSpPr>
                <a:spLocks noChangeShapeType="1"/>
              </p:cNvSpPr>
              <p:nvPr/>
            </p:nvSpPr>
            <p:spPr bwMode="auto">
              <a:xfrm>
                <a:off x="2333" y="1669"/>
                <a:ext cx="154"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479" name="Text Box 68"/>
            <p:cNvSpPr txBox="1">
              <a:spLocks noChangeArrowheads="1"/>
            </p:cNvSpPr>
            <p:nvPr/>
          </p:nvSpPr>
          <p:spPr bwMode="auto">
            <a:xfrm>
              <a:off x="911" y="1078"/>
              <a:ext cx="388" cy="162"/>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a:rPr>
                <a:t>Record</a:t>
              </a:r>
            </a:p>
          </p:txBody>
        </p:sp>
      </p:grpSp>
      <p:grpSp>
        <p:nvGrpSpPr>
          <p:cNvPr id="486" name="Group 69"/>
          <p:cNvGrpSpPr>
            <a:grpSpLocks/>
          </p:cNvGrpSpPr>
          <p:nvPr/>
        </p:nvGrpSpPr>
        <p:grpSpPr bwMode="auto">
          <a:xfrm>
            <a:off x="7681112" y="4427059"/>
            <a:ext cx="487363" cy="244475"/>
            <a:chOff x="826" y="1292"/>
            <a:chExt cx="307" cy="154"/>
          </a:xfrm>
        </p:grpSpPr>
        <p:grpSp>
          <p:nvGrpSpPr>
            <p:cNvPr id="487" name="Group 70"/>
            <p:cNvGrpSpPr>
              <a:grpSpLocks/>
            </p:cNvGrpSpPr>
            <p:nvPr/>
          </p:nvGrpSpPr>
          <p:grpSpPr bwMode="auto">
            <a:xfrm>
              <a:off x="826" y="1294"/>
              <a:ext cx="115" cy="144"/>
              <a:chOff x="883" y="1396"/>
              <a:chExt cx="115" cy="144"/>
            </a:xfrm>
          </p:grpSpPr>
          <p:sp>
            <p:nvSpPr>
              <p:cNvPr id="489" name="AutoShape 71"/>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490" name="Line 72"/>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491" name="Line 73"/>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492" name="Line 74"/>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493" name="Line 75"/>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494" name="Line 76"/>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495" name="Line 77"/>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grpSp>
        <p:sp>
          <p:nvSpPr>
            <p:cNvPr id="488" name="Text Box 78"/>
            <p:cNvSpPr txBox="1">
              <a:spLocks noChangeArrowheads="1"/>
            </p:cNvSpPr>
            <p:nvPr/>
          </p:nvSpPr>
          <p:spPr bwMode="auto">
            <a:xfrm>
              <a:off x="913" y="1292"/>
              <a:ext cx="220"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smtClean="0">
                  <a:ln>
                    <a:noFill/>
                  </a:ln>
                  <a:solidFill>
                    <a:prstClr val="black"/>
                  </a:solidFill>
                  <a:effectLst/>
                  <a:uLnTx/>
                  <a:uFillTx/>
                  <a:latin typeface="Calibri" panose="020F0502020204030204"/>
                </a:rPr>
                <a:t>PO</a:t>
              </a:r>
            </a:p>
          </p:txBody>
        </p:sp>
      </p:grpSp>
      <p:grpSp>
        <p:nvGrpSpPr>
          <p:cNvPr id="496" name="Group 79"/>
          <p:cNvGrpSpPr>
            <a:grpSpLocks/>
          </p:cNvGrpSpPr>
          <p:nvPr/>
        </p:nvGrpSpPr>
        <p:grpSpPr bwMode="auto">
          <a:xfrm>
            <a:off x="7279475" y="4271484"/>
            <a:ext cx="92075" cy="92075"/>
            <a:chOff x="834" y="1956"/>
            <a:chExt cx="58" cy="58"/>
          </a:xfrm>
        </p:grpSpPr>
        <p:sp>
          <p:nvSpPr>
            <p:cNvPr id="497" name="Rectangle 80"/>
            <p:cNvSpPr>
              <a:spLocks noChangeArrowheads="1"/>
            </p:cNvSpPr>
            <p:nvPr/>
          </p:nvSpPr>
          <p:spPr bwMode="auto">
            <a:xfrm>
              <a:off x="834" y="1956"/>
              <a:ext cx="58" cy="58"/>
            </a:xfrm>
            <a:prstGeom prst="rect">
              <a:avLst/>
            </a:prstGeom>
            <a:solidFill>
              <a:sysClr val="window" lastClr="FFFFFF"/>
            </a:solidFill>
            <a:ln w="9525" algn="ctr">
              <a:solidFill>
                <a:srgbClr val="4D4D4D"/>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98" name="Line 81"/>
            <p:cNvSpPr>
              <a:spLocks noChangeShapeType="1"/>
            </p:cNvSpPr>
            <p:nvPr/>
          </p:nvSpPr>
          <p:spPr bwMode="auto">
            <a:xfrm>
              <a:off x="847" y="1987"/>
              <a:ext cx="33" cy="0"/>
            </a:xfrm>
            <a:prstGeom prst="line">
              <a:avLst/>
            </a:prstGeom>
            <a:noFill/>
            <a:ln w="9525">
              <a:solidFill>
                <a:srgbClr val="4D4D4D"/>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grpSp>
        <p:nvGrpSpPr>
          <p:cNvPr id="499" name="Group 82"/>
          <p:cNvGrpSpPr>
            <a:grpSpLocks/>
          </p:cNvGrpSpPr>
          <p:nvPr/>
        </p:nvGrpSpPr>
        <p:grpSpPr bwMode="auto">
          <a:xfrm>
            <a:off x="7681112" y="4687409"/>
            <a:ext cx="674688" cy="244475"/>
            <a:chOff x="826" y="1292"/>
            <a:chExt cx="425" cy="154"/>
          </a:xfrm>
        </p:grpSpPr>
        <p:grpSp>
          <p:nvGrpSpPr>
            <p:cNvPr id="500" name="Group 83"/>
            <p:cNvGrpSpPr>
              <a:grpSpLocks/>
            </p:cNvGrpSpPr>
            <p:nvPr/>
          </p:nvGrpSpPr>
          <p:grpSpPr bwMode="auto">
            <a:xfrm>
              <a:off x="826" y="1294"/>
              <a:ext cx="115" cy="144"/>
              <a:chOff x="883" y="1396"/>
              <a:chExt cx="115" cy="144"/>
            </a:xfrm>
          </p:grpSpPr>
          <p:sp>
            <p:nvSpPr>
              <p:cNvPr id="502" name="AutoShape 84"/>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503" name="Line 85"/>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04" name="Line 86"/>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05" name="Line 87"/>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06" name="Line 88"/>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07" name="Line 89"/>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08" name="Line 90"/>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grpSp>
        <p:sp>
          <p:nvSpPr>
            <p:cNvPr id="501" name="Text Box 91"/>
            <p:cNvSpPr txBox="1">
              <a:spLocks noChangeArrowheads="1"/>
            </p:cNvSpPr>
            <p:nvPr/>
          </p:nvSpPr>
          <p:spPr bwMode="auto">
            <a:xfrm>
              <a:off x="913" y="1292"/>
              <a:ext cx="338"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smtClean="0">
                  <a:ln>
                    <a:noFill/>
                  </a:ln>
                  <a:solidFill>
                    <a:prstClr val="black"/>
                  </a:solidFill>
                  <a:effectLst/>
                  <a:uLnTx/>
                  <a:uFillTx/>
                  <a:latin typeface="Calibri" panose="020F0502020204030204"/>
                </a:rPr>
                <a:t>Status</a:t>
              </a:r>
            </a:p>
          </p:txBody>
        </p:sp>
      </p:grpSp>
      <p:sp>
        <p:nvSpPr>
          <p:cNvPr id="509" name="Line 92"/>
          <p:cNvSpPr>
            <a:spLocks noChangeShapeType="1"/>
          </p:cNvSpPr>
          <p:nvPr/>
        </p:nvSpPr>
        <p:spPr bwMode="auto">
          <a:xfrm>
            <a:off x="7527125" y="4428646"/>
            <a:ext cx="9525" cy="1420812"/>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510" name="Line 93"/>
          <p:cNvSpPr>
            <a:spLocks noChangeShapeType="1"/>
          </p:cNvSpPr>
          <p:nvPr/>
        </p:nvSpPr>
        <p:spPr bwMode="auto">
          <a:xfrm flipH="1">
            <a:off x="7377900" y="4319108"/>
            <a:ext cx="58737" cy="1588"/>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511" name="Line 94"/>
          <p:cNvSpPr>
            <a:spLocks noChangeShapeType="1"/>
          </p:cNvSpPr>
          <p:nvPr/>
        </p:nvSpPr>
        <p:spPr bwMode="auto">
          <a:xfrm flipH="1">
            <a:off x="7530299" y="4552471"/>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512" name="Line 95"/>
          <p:cNvSpPr>
            <a:spLocks noChangeShapeType="1"/>
          </p:cNvSpPr>
          <p:nvPr/>
        </p:nvSpPr>
        <p:spPr bwMode="auto">
          <a:xfrm flipH="1">
            <a:off x="7530299" y="4809646"/>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513" name="Line 96"/>
          <p:cNvSpPr>
            <a:spLocks noChangeShapeType="1"/>
          </p:cNvSpPr>
          <p:nvPr/>
        </p:nvSpPr>
        <p:spPr bwMode="auto">
          <a:xfrm flipH="1">
            <a:off x="7530299" y="5063646"/>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514" name="Line 97"/>
          <p:cNvSpPr>
            <a:spLocks noChangeShapeType="1"/>
          </p:cNvSpPr>
          <p:nvPr/>
        </p:nvSpPr>
        <p:spPr bwMode="auto">
          <a:xfrm flipH="1">
            <a:off x="7533474" y="5343046"/>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515" name="Line 98"/>
          <p:cNvSpPr>
            <a:spLocks noChangeShapeType="1"/>
          </p:cNvSpPr>
          <p:nvPr/>
        </p:nvSpPr>
        <p:spPr bwMode="auto">
          <a:xfrm flipH="1">
            <a:off x="7533474" y="5597046"/>
            <a:ext cx="12541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grpSp>
        <p:nvGrpSpPr>
          <p:cNvPr id="516" name="Group 170"/>
          <p:cNvGrpSpPr>
            <a:grpSpLocks/>
          </p:cNvGrpSpPr>
          <p:nvPr/>
        </p:nvGrpSpPr>
        <p:grpSpPr bwMode="auto">
          <a:xfrm>
            <a:off x="7684287" y="5725634"/>
            <a:ext cx="593725" cy="244475"/>
            <a:chOff x="826" y="1292"/>
            <a:chExt cx="374" cy="154"/>
          </a:xfrm>
        </p:grpSpPr>
        <p:grpSp>
          <p:nvGrpSpPr>
            <p:cNvPr id="517" name="Group 171"/>
            <p:cNvGrpSpPr>
              <a:grpSpLocks/>
            </p:cNvGrpSpPr>
            <p:nvPr/>
          </p:nvGrpSpPr>
          <p:grpSpPr bwMode="auto">
            <a:xfrm>
              <a:off x="826" y="1294"/>
              <a:ext cx="115" cy="144"/>
              <a:chOff x="883" y="1396"/>
              <a:chExt cx="115" cy="144"/>
            </a:xfrm>
          </p:grpSpPr>
          <p:sp>
            <p:nvSpPr>
              <p:cNvPr id="519" name="AutoShape 172"/>
              <p:cNvSpPr>
                <a:spLocks noChangeArrowheads="1"/>
              </p:cNvSpPr>
              <p:nvPr/>
            </p:nvSpPr>
            <p:spPr bwMode="auto">
              <a:xfrm flipV="1">
                <a:off x="883" y="1396"/>
                <a:ext cx="115" cy="144"/>
              </a:xfrm>
              <a:prstGeom prst="foldedCorner">
                <a:avLst>
                  <a:gd name="adj" fmla="val 22361"/>
                </a:avLst>
              </a:prstGeom>
              <a:gradFill rotWithShape="1">
                <a:gsLst>
                  <a:gs pos="0">
                    <a:srgbClr val="66CCFF"/>
                  </a:gs>
                  <a:gs pos="100000">
                    <a:srgbClr val="5B9BD5"/>
                  </a:gs>
                </a:gsLst>
                <a:path path="rect">
                  <a:fillToRect r="100000" b="100000"/>
                </a:path>
              </a:gradFill>
              <a:ln w="9525">
                <a:solidFill>
                  <a:srgbClr val="5B9BD5">
                    <a:lumMod val="60000"/>
                    <a:lumOff val="40000"/>
                  </a:srgbClr>
                </a:solidFill>
                <a:round/>
                <a:headEnd/>
                <a:tailEnd/>
              </a:ln>
              <a:effectLst>
                <a:outerShdw dist="17961" dir="2700000" algn="ctr" rotWithShape="0">
                  <a:srgbClr val="44546A">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520" name="Line 173"/>
              <p:cNvSpPr>
                <a:spLocks noChangeShapeType="1"/>
              </p:cNvSpPr>
              <p:nvPr/>
            </p:nvSpPr>
            <p:spPr bwMode="auto">
              <a:xfrm>
                <a:off x="899" y="1504"/>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21" name="Line 174"/>
              <p:cNvSpPr>
                <a:spLocks noChangeShapeType="1"/>
              </p:cNvSpPr>
              <p:nvPr/>
            </p:nvSpPr>
            <p:spPr bwMode="auto">
              <a:xfrm flipH="1">
                <a:off x="907" y="1471"/>
                <a:ext cx="72" cy="0"/>
              </a:xfrm>
              <a:prstGeom prst="line">
                <a:avLst/>
              </a:prstGeom>
              <a:noFill/>
              <a:ln w="19050">
                <a:solidFill>
                  <a:srgbClr val="0563C1"/>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22" name="Line 175"/>
              <p:cNvSpPr>
                <a:spLocks noChangeShapeType="1"/>
              </p:cNvSpPr>
              <p:nvPr/>
            </p:nvSpPr>
            <p:spPr bwMode="auto">
              <a:xfrm flipH="1">
                <a:off x="896" y="1457"/>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23" name="Line 176"/>
              <p:cNvSpPr>
                <a:spLocks noChangeShapeType="1"/>
              </p:cNvSpPr>
              <p:nvPr/>
            </p:nvSpPr>
            <p:spPr bwMode="auto">
              <a:xfrm flipH="1" flipV="1">
                <a:off x="895" y="1470"/>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24" name="Line 177"/>
              <p:cNvSpPr>
                <a:spLocks noChangeShapeType="1"/>
              </p:cNvSpPr>
              <p:nvPr/>
            </p:nvSpPr>
            <p:spPr bwMode="auto">
              <a:xfrm>
                <a:off x="968" y="1491"/>
                <a:ext cx="18" cy="16"/>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sp>
            <p:nvSpPr>
              <p:cNvPr id="525" name="Line 178"/>
              <p:cNvSpPr>
                <a:spLocks noChangeShapeType="1"/>
              </p:cNvSpPr>
              <p:nvPr/>
            </p:nvSpPr>
            <p:spPr bwMode="auto">
              <a:xfrm flipV="1">
                <a:off x="967" y="1504"/>
                <a:ext cx="16" cy="15"/>
              </a:xfrm>
              <a:prstGeom prst="line">
                <a:avLst/>
              </a:prstGeom>
              <a:noFill/>
              <a:ln w="12700">
                <a:solidFill>
                  <a:srgbClr val="333333"/>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panose="020F0502020204030204"/>
                </a:endParaRPr>
              </a:p>
            </p:txBody>
          </p:sp>
        </p:grpSp>
        <p:sp>
          <p:nvSpPr>
            <p:cNvPr id="518" name="Text Box 179"/>
            <p:cNvSpPr txBox="1">
              <a:spLocks noChangeArrowheads="1"/>
            </p:cNvSpPr>
            <p:nvPr/>
          </p:nvSpPr>
          <p:spPr bwMode="auto">
            <a:xfrm>
              <a:off x="913" y="1292"/>
              <a:ext cx="287" cy="154"/>
            </a:xfrm>
            <a:prstGeom prst="rect">
              <a:avLst/>
            </a:prstGeom>
            <a:noFill/>
            <a:ln w="9525" algn="ctr">
              <a:noFill/>
              <a:miter lim="800000"/>
              <a:headEnd/>
              <a:tailEnd/>
            </a:ln>
          </p:spPr>
          <p:txBody>
            <a:bodyPr wrap="none">
              <a:spAutoFit/>
            </a:bodyPr>
            <a:lstStyle/>
            <a:p>
              <a:pPr marL="0" marR="0" lvl="0" indent="0" defTabSz="914400" eaLnBrk="1" fontAlgn="auto" latinLnBrk="0" hangingPunct="1">
                <a:lnSpc>
                  <a:spcPct val="90000"/>
                </a:lnSpc>
                <a:spcBef>
                  <a:spcPct val="40000"/>
                </a:spcBef>
                <a:spcAft>
                  <a:spcPts val="0"/>
                </a:spcAft>
                <a:buClrTx/>
                <a:buSzTx/>
                <a:buFontTx/>
                <a:buNone/>
                <a:tabLst/>
                <a:defRPr/>
              </a:pPr>
              <a:r>
                <a:rPr kumimoji="0" lang="en-US" sz="1100" b="0" i="0" u="none" strike="noStrike" kern="0" cap="none" spc="0" normalizeH="0" baseline="0" noProof="0" dirty="0" smtClean="0">
                  <a:ln>
                    <a:noFill/>
                  </a:ln>
                  <a:solidFill>
                    <a:prstClr val="black"/>
                  </a:solidFill>
                  <a:effectLst/>
                  <a:uLnTx/>
                  <a:uFillTx/>
                  <a:latin typeface="Calibri" panose="020F0502020204030204"/>
                </a:rPr>
                <a:t>Date</a:t>
              </a:r>
            </a:p>
          </p:txBody>
        </p:sp>
      </p:grpSp>
      <p:sp>
        <p:nvSpPr>
          <p:cNvPr id="526" name="Line 180"/>
          <p:cNvSpPr>
            <a:spLocks noChangeShapeType="1"/>
          </p:cNvSpPr>
          <p:nvPr/>
        </p:nvSpPr>
        <p:spPr bwMode="auto">
          <a:xfrm flipH="1">
            <a:off x="7533474" y="5847871"/>
            <a:ext cx="131762" cy="0"/>
          </a:xfrm>
          <a:prstGeom prst="line">
            <a:avLst/>
          </a:prstGeom>
          <a:noFill/>
          <a:ln w="12700" cap="rnd">
            <a:solidFill>
              <a:srgbClr val="4D4D4D"/>
            </a:solidFill>
            <a:prstDash val="sysDot"/>
            <a:round/>
            <a:headEnd/>
            <a:tailEnd/>
          </a:ln>
        </p:spPr>
        <p:txBody>
          <a:bodyPr wrap="none" anchor="ctr"/>
          <a:lstStyle/>
          <a:p>
            <a:pPr defTabSz="914400"/>
            <a:endParaRPr lang="en-US">
              <a:solidFill>
                <a:prstClr val="black"/>
              </a:solidFill>
              <a:latin typeface="Calibri" panose="020F0502020204030204"/>
            </a:endParaRPr>
          </a:p>
        </p:txBody>
      </p:sp>
      <p:sp>
        <p:nvSpPr>
          <p:cNvPr id="527" name="Line 320"/>
          <p:cNvSpPr>
            <a:spLocks noChangeShapeType="1"/>
          </p:cNvSpPr>
          <p:nvPr/>
        </p:nvSpPr>
        <p:spPr bwMode="auto">
          <a:xfrm flipV="1">
            <a:off x="8095451" y="4533427"/>
            <a:ext cx="2124875" cy="7930"/>
          </a:xfrm>
          <a:prstGeom prst="line">
            <a:avLst/>
          </a:prstGeom>
          <a:noFill/>
          <a:ln w="19050">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528" name="Line 299"/>
          <p:cNvSpPr>
            <a:spLocks noChangeShapeType="1"/>
          </p:cNvSpPr>
          <p:nvPr/>
        </p:nvSpPr>
        <p:spPr bwMode="auto">
          <a:xfrm>
            <a:off x="8138639" y="5326696"/>
            <a:ext cx="2227735" cy="6825"/>
          </a:xfrm>
          <a:prstGeom prst="line">
            <a:avLst/>
          </a:prstGeom>
          <a:noFill/>
          <a:ln w="19050">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529" name="Line 300"/>
          <p:cNvSpPr>
            <a:spLocks noChangeShapeType="1"/>
          </p:cNvSpPr>
          <p:nvPr/>
        </p:nvSpPr>
        <p:spPr bwMode="auto">
          <a:xfrm flipV="1">
            <a:off x="8325636" y="5054121"/>
            <a:ext cx="2092476" cy="4763"/>
          </a:xfrm>
          <a:prstGeom prst="line">
            <a:avLst/>
          </a:prstGeom>
          <a:noFill/>
          <a:ln w="19050">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530" name="Line 301"/>
          <p:cNvSpPr>
            <a:spLocks noChangeShapeType="1"/>
          </p:cNvSpPr>
          <p:nvPr/>
        </p:nvSpPr>
        <p:spPr bwMode="auto">
          <a:xfrm flipV="1">
            <a:off x="8212686" y="4815996"/>
            <a:ext cx="2385082" cy="1042990"/>
          </a:xfrm>
          <a:prstGeom prst="line">
            <a:avLst/>
          </a:prstGeom>
          <a:noFill/>
          <a:ln w="19050">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531" name="Line 302"/>
          <p:cNvSpPr>
            <a:spLocks noChangeShapeType="1"/>
          </p:cNvSpPr>
          <p:nvPr/>
        </p:nvSpPr>
        <p:spPr bwMode="auto">
          <a:xfrm>
            <a:off x="8301585" y="4817586"/>
            <a:ext cx="1971689" cy="1017586"/>
          </a:xfrm>
          <a:prstGeom prst="line">
            <a:avLst/>
          </a:prstGeom>
          <a:noFill/>
          <a:ln w="19050">
            <a:solidFill>
              <a:srgbClr val="CC0000"/>
            </a:solidFill>
            <a:round/>
            <a:headEnd/>
            <a:tailEnd/>
          </a:ln>
        </p:spPr>
        <p:txBody>
          <a:bodyPr wrap="none" anchor="ctr"/>
          <a:lstStyle/>
          <a:p>
            <a:pPr defTabSz="914400"/>
            <a:endParaRPr lang="en-US">
              <a:solidFill>
                <a:prstClr val="black"/>
              </a:solidFill>
              <a:latin typeface="Calibri" panose="020F0502020204030204"/>
            </a:endParaRPr>
          </a:p>
        </p:txBody>
      </p:sp>
      <p:sp>
        <p:nvSpPr>
          <p:cNvPr id="532" name="Text Box 163"/>
          <p:cNvSpPr txBox="1">
            <a:spLocks noChangeArrowheads="1"/>
          </p:cNvSpPr>
          <p:nvPr/>
        </p:nvSpPr>
        <p:spPr bwMode="auto">
          <a:xfrm>
            <a:off x="6837354" y="3741611"/>
            <a:ext cx="2043113" cy="286232"/>
          </a:xfrm>
          <a:prstGeom prst="rect">
            <a:avLst/>
          </a:prstGeom>
          <a:noFill/>
          <a:ln w="9525" algn="ctr">
            <a:noFill/>
            <a:miter lim="800000"/>
            <a:headEnd/>
            <a:tailEnd/>
          </a:ln>
        </p:spPr>
        <p:txBody>
          <a:bodyPr>
            <a:spAutoFit/>
          </a:bodyPr>
          <a:lstStyle/>
          <a:p>
            <a:pPr algn="ctr" defTabSz="914400">
              <a:lnSpc>
                <a:spcPct val="90000"/>
              </a:lnSpc>
              <a:spcBef>
                <a:spcPct val="40000"/>
              </a:spcBef>
            </a:pPr>
            <a:r>
              <a:rPr lang="en-US" sz="1400" b="1" dirty="0">
                <a:solidFill>
                  <a:prstClr val="black"/>
                </a:solidFill>
                <a:latin typeface="Segoe UI Light" pitchFamily="34" charset="0"/>
              </a:rPr>
              <a:t>Source</a:t>
            </a:r>
            <a:r>
              <a:rPr lang="en-US" sz="1400" b="1" dirty="0" smtClean="0">
                <a:solidFill>
                  <a:prstClr val="black"/>
                </a:solidFill>
                <a:latin typeface="Segoe UI (Body)"/>
              </a:rPr>
              <a:t> </a:t>
            </a:r>
            <a:r>
              <a:rPr lang="en-US" sz="1400" b="1" dirty="0">
                <a:solidFill>
                  <a:prstClr val="black"/>
                </a:solidFill>
                <a:latin typeface="Segoe UI Light" pitchFamily="34" charset="0"/>
              </a:rPr>
              <a:t>Schema</a:t>
            </a:r>
          </a:p>
        </p:txBody>
      </p:sp>
    </p:spTree>
    <p:extLst>
      <p:ext uri="{BB962C8B-B14F-4D97-AF65-F5344CB8AC3E}">
        <p14:creationId xmlns:p14="http://schemas.microsoft.com/office/powerpoint/2010/main" val="2006715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9"/>
                                        </p:tgtEl>
                                        <p:attrNameLst>
                                          <p:attrName>style.visibility</p:attrName>
                                        </p:attrNameLst>
                                      </p:cBhvr>
                                      <p:to>
                                        <p:strVal val="visible"/>
                                      </p:to>
                                    </p:set>
                                    <p:animEffect transition="in" filter="wipe(up)">
                                      <p:cBhvr>
                                        <p:cTn id="10" dur="500"/>
                                        <p:tgtEl>
                                          <p:spTgt spid="15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27"/>
                                        </p:tgtEl>
                                        <p:attrNameLst>
                                          <p:attrName>style.visibility</p:attrName>
                                        </p:attrNameLst>
                                      </p:cBhvr>
                                      <p:to>
                                        <p:strVal val="visible"/>
                                      </p:to>
                                    </p:set>
                                    <p:animEffect transition="in" filter="wipe(left)">
                                      <p:cBhvr>
                                        <p:cTn id="14" dur="500"/>
                                        <p:tgtEl>
                                          <p:spTgt spid="527"/>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531"/>
                                        </p:tgtEl>
                                        <p:attrNameLst>
                                          <p:attrName>style.visibility</p:attrName>
                                        </p:attrNameLst>
                                      </p:cBhvr>
                                      <p:to>
                                        <p:strVal val="visible"/>
                                      </p:to>
                                    </p:set>
                                    <p:animEffect transition="in" filter="wipe(left)">
                                      <p:cBhvr>
                                        <p:cTn id="18" dur="500"/>
                                        <p:tgtEl>
                                          <p:spTgt spid="531"/>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529"/>
                                        </p:tgtEl>
                                        <p:attrNameLst>
                                          <p:attrName>style.visibility</p:attrName>
                                        </p:attrNameLst>
                                      </p:cBhvr>
                                      <p:to>
                                        <p:strVal val="visible"/>
                                      </p:to>
                                    </p:set>
                                    <p:animEffect transition="in" filter="wipe(left)">
                                      <p:cBhvr>
                                        <p:cTn id="22" dur="500"/>
                                        <p:tgtEl>
                                          <p:spTgt spid="529"/>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528"/>
                                        </p:tgtEl>
                                        <p:attrNameLst>
                                          <p:attrName>style.visibility</p:attrName>
                                        </p:attrNameLst>
                                      </p:cBhvr>
                                      <p:to>
                                        <p:strVal val="visible"/>
                                      </p:to>
                                    </p:set>
                                    <p:animEffect transition="in" filter="wipe(left)">
                                      <p:cBhvr>
                                        <p:cTn id="26" dur="500"/>
                                        <p:tgtEl>
                                          <p:spTgt spid="528"/>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530"/>
                                        </p:tgtEl>
                                        <p:attrNameLst>
                                          <p:attrName>style.visibility</p:attrName>
                                        </p:attrNameLst>
                                      </p:cBhvr>
                                      <p:to>
                                        <p:strVal val="visible"/>
                                      </p:to>
                                    </p:set>
                                    <p:animEffect transition="in" filter="wipe(left)">
                                      <p:cBhvr>
                                        <p:cTn id="30" dur="500"/>
                                        <p:tgtEl>
                                          <p:spTgt spid="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59" grpId="0" animBg="1"/>
      <p:bldP spid="527" grpId="0" animBg="1"/>
      <p:bldP spid="528" grpId="0" animBg="1"/>
      <p:bldP spid="529" grpId="0" animBg="1"/>
      <p:bldP spid="530" grpId="0" animBg="1"/>
      <p:bldP spid="5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Where can be used?</a:t>
            </a:r>
            <a:endParaRPr lang="en-US" dirty="0"/>
          </a:p>
        </p:txBody>
      </p:sp>
      <p:pic>
        <p:nvPicPr>
          <p:cNvPr id="4" name="Picture 2" descr="C:\Users\spereira\Desktop\IC34567.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2213" y="1265014"/>
            <a:ext cx="5473559" cy="541470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817637" y="2633166"/>
            <a:ext cx="4175632" cy="211535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a:solidFill>
                  <a:schemeClr val="tx1"/>
                </a:solidFill>
                <a:latin typeface="Segoe UI Light" pitchFamily="34" charset="0"/>
              </a:rPr>
              <a:t>Maps can be used in</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Receive Locations</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Send ports</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Inside Orchestrations</a:t>
            </a:r>
          </a:p>
        </p:txBody>
      </p:sp>
    </p:spTree>
    <p:extLst>
      <p:ext uri="{BB962C8B-B14F-4D97-AF65-F5344CB8AC3E}">
        <p14:creationId xmlns:p14="http://schemas.microsoft.com/office/powerpoint/2010/main" val="416293378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stretch>
            <a:fillRect/>
          </a:stretch>
        </p:blipFill>
        <p:spPr>
          <a:xfrm>
            <a:off x="3553941" y="2201119"/>
            <a:ext cx="7326079" cy="3600400"/>
          </a:xfrm>
          <a:prstGeom prst="rect">
            <a:avLst/>
          </a:prstGeom>
        </p:spPr>
      </p:pic>
      <p:sp>
        <p:nvSpPr>
          <p:cNvPr id="3" name="Title 2"/>
          <p:cNvSpPr>
            <a:spLocks noGrp="1"/>
          </p:cNvSpPr>
          <p:nvPr>
            <p:ph type="title"/>
          </p:nvPr>
        </p:nvSpPr>
        <p:spPr/>
        <p:txBody>
          <a:bodyPr/>
          <a:lstStyle/>
          <a:p>
            <a:r>
              <a:rPr lang="en-US" dirty="0" smtClean="0"/>
              <a:t>BizTalk Mapper Editor</a:t>
            </a:r>
            <a:endParaRPr lang="pt-PT" dirty="0"/>
          </a:p>
        </p:txBody>
      </p:sp>
      <p:grpSp>
        <p:nvGrpSpPr>
          <p:cNvPr id="5" name="Group 4"/>
          <p:cNvGrpSpPr/>
          <p:nvPr/>
        </p:nvGrpSpPr>
        <p:grpSpPr>
          <a:xfrm>
            <a:off x="8125615" y="3929309"/>
            <a:ext cx="1357345" cy="2788325"/>
            <a:chOff x="7024668" y="3153688"/>
            <a:chExt cx="1357345" cy="2788325"/>
          </a:xfrm>
        </p:grpSpPr>
        <p:sp>
          <p:nvSpPr>
            <p:cNvPr id="6" name="Line 18"/>
            <p:cNvSpPr>
              <a:spLocks noChangeShapeType="1"/>
            </p:cNvSpPr>
            <p:nvPr/>
          </p:nvSpPr>
          <p:spPr bwMode="auto">
            <a:xfrm flipH="1" flipV="1">
              <a:off x="7688262" y="3153688"/>
              <a:ext cx="0" cy="2181899"/>
            </a:xfrm>
            <a:prstGeom prst="line">
              <a:avLst/>
            </a:prstGeom>
            <a:noFill/>
            <a:ln w="38100">
              <a:solidFill>
                <a:srgbClr val="CC0000"/>
              </a:solidFill>
              <a:round/>
              <a:headEnd/>
              <a:tailEnd type="triangle" w="med" len="med"/>
            </a:ln>
          </p:spPr>
          <p:txBody>
            <a:bodyPr anchor="ctr"/>
            <a:lstStyle/>
            <a:p>
              <a:endParaRPr lang="en-US"/>
            </a:p>
          </p:txBody>
        </p:sp>
        <p:sp>
          <p:nvSpPr>
            <p:cNvPr id="7" name="AutoShape 21"/>
            <p:cNvSpPr>
              <a:spLocks noChangeArrowheads="1"/>
            </p:cNvSpPr>
            <p:nvPr/>
          </p:nvSpPr>
          <p:spPr bwMode="auto">
            <a:xfrm>
              <a:off x="7024668" y="5329238"/>
              <a:ext cx="1357345" cy="612775"/>
            </a:xfrm>
            <a:prstGeom prst="roundRect">
              <a:avLst>
                <a:gd name="adj" fmla="val 4167"/>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b="1" dirty="0">
                  <a:solidFill>
                    <a:schemeClr val="lt1"/>
                  </a:solidFill>
                </a:rPr>
                <a:t>Destination</a:t>
              </a:r>
              <a:br>
                <a:rPr lang="en-US" sz="1600" b="1" dirty="0">
                  <a:solidFill>
                    <a:schemeClr val="lt1"/>
                  </a:solidFill>
                </a:rPr>
              </a:br>
              <a:r>
                <a:rPr lang="en-US" sz="1600" b="1" dirty="0">
                  <a:solidFill>
                    <a:schemeClr val="lt1"/>
                  </a:solidFill>
                </a:rPr>
                <a:t>Schema</a:t>
              </a:r>
            </a:p>
          </p:txBody>
        </p:sp>
      </p:grpSp>
      <p:grpSp>
        <p:nvGrpSpPr>
          <p:cNvPr id="8" name="Group 7"/>
          <p:cNvGrpSpPr/>
          <p:nvPr/>
        </p:nvGrpSpPr>
        <p:grpSpPr>
          <a:xfrm>
            <a:off x="6307791" y="1377861"/>
            <a:ext cx="1228725" cy="1696400"/>
            <a:chOff x="5548313" y="5329238"/>
            <a:chExt cx="1228725" cy="1696400"/>
          </a:xfrm>
        </p:grpSpPr>
        <p:sp>
          <p:nvSpPr>
            <p:cNvPr id="9" name="Line 17"/>
            <p:cNvSpPr>
              <a:spLocks noChangeShapeType="1"/>
            </p:cNvSpPr>
            <p:nvPr/>
          </p:nvSpPr>
          <p:spPr bwMode="auto">
            <a:xfrm flipH="1">
              <a:off x="6138637" y="5335586"/>
              <a:ext cx="25624" cy="1690052"/>
            </a:xfrm>
            <a:prstGeom prst="line">
              <a:avLst/>
            </a:prstGeom>
            <a:noFill/>
            <a:ln w="38100">
              <a:solidFill>
                <a:srgbClr val="CC0000"/>
              </a:solidFill>
              <a:round/>
              <a:headEnd/>
              <a:tailEnd type="triangle" w="med" len="med"/>
            </a:ln>
          </p:spPr>
          <p:txBody>
            <a:bodyPr anchor="ctr"/>
            <a:lstStyle/>
            <a:p>
              <a:endParaRPr lang="en-US" sz="1600"/>
            </a:p>
          </p:txBody>
        </p:sp>
        <p:sp>
          <p:nvSpPr>
            <p:cNvPr id="10" name="AutoShape 27"/>
            <p:cNvSpPr>
              <a:spLocks noChangeArrowheads="1"/>
            </p:cNvSpPr>
            <p:nvPr/>
          </p:nvSpPr>
          <p:spPr bwMode="auto">
            <a:xfrm>
              <a:off x="5548313" y="5329238"/>
              <a:ext cx="1228725" cy="612775"/>
            </a:xfrm>
            <a:prstGeom prst="roundRect">
              <a:avLst>
                <a:gd name="adj" fmla="val 4167"/>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b="1" dirty="0">
                  <a:solidFill>
                    <a:schemeClr val="lt1"/>
                  </a:solidFill>
                </a:rPr>
                <a:t>Map Grid</a:t>
              </a:r>
            </a:p>
          </p:txBody>
        </p:sp>
      </p:grpSp>
      <p:grpSp>
        <p:nvGrpSpPr>
          <p:cNvPr id="11" name="Group 10"/>
          <p:cNvGrpSpPr/>
          <p:nvPr/>
        </p:nvGrpSpPr>
        <p:grpSpPr>
          <a:xfrm>
            <a:off x="4575010" y="4073326"/>
            <a:ext cx="1228725" cy="2709988"/>
            <a:chOff x="4017963" y="3232025"/>
            <a:chExt cx="1228725" cy="2709988"/>
          </a:xfrm>
        </p:grpSpPr>
        <p:sp>
          <p:nvSpPr>
            <p:cNvPr id="12" name="Line 28"/>
            <p:cNvSpPr>
              <a:spLocks noChangeShapeType="1"/>
            </p:cNvSpPr>
            <p:nvPr/>
          </p:nvSpPr>
          <p:spPr bwMode="auto">
            <a:xfrm flipV="1">
              <a:off x="4633912" y="3232025"/>
              <a:ext cx="32122" cy="2103563"/>
            </a:xfrm>
            <a:prstGeom prst="line">
              <a:avLst/>
            </a:prstGeom>
            <a:noFill/>
            <a:ln w="38100">
              <a:solidFill>
                <a:srgbClr val="CC0000"/>
              </a:solidFill>
              <a:round/>
              <a:headEnd/>
              <a:tailEnd type="triangle" w="med" len="med"/>
            </a:ln>
          </p:spPr>
          <p:txBody>
            <a:bodyPr anchor="ctr"/>
            <a:lstStyle/>
            <a:p>
              <a:endParaRPr lang="en-US"/>
            </a:p>
          </p:txBody>
        </p:sp>
        <p:sp>
          <p:nvSpPr>
            <p:cNvPr id="13" name="AutoShape 29"/>
            <p:cNvSpPr>
              <a:spLocks noChangeArrowheads="1"/>
            </p:cNvSpPr>
            <p:nvPr/>
          </p:nvSpPr>
          <p:spPr bwMode="auto">
            <a:xfrm>
              <a:off x="4017963" y="5329238"/>
              <a:ext cx="1228725" cy="612775"/>
            </a:xfrm>
            <a:prstGeom prst="roundRect">
              <a:avLst>
                <a:gd name="adj" fmla="val 4167"/>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b="1" dirty="0">
                  <a:solidFill>
                    <a:schemeClr val="lt1"/>
                  </a:solidFill>
                </a:rPr>
                <a:t>Source</a:t>
              </a:r>
              <a:br>
                <a:rPr lang="en-US" sz="1600" b="1" dirty="0">
                  <a:solidFill>
                    <a:schemeClr val="lt1"/>
                  </a:solidFill>
                </a:rPr>
              </a:br>
              <a:r>
                <a:rPr lang="en-US" sz="1600" b="1" dirty="0">
                  <a:solidFill>
                    <a:schemeClr val="lt1"/>
                  </a:solidFill>
                </a:rPr>
                <a:t>Schema</a:t>
              </a:r>
            </a:p>
          </p:txBody>
        </p:sp>
      </p:grpSp>
      <p:grpSp>
        <p:nvGrpSpPr>
          <p:cNvPr id="14" name="Group 13"/>
          <p:cNvGrpSpPr/>
          <p:nvPr/>
        </p:nvGrpSpPr>
        <p:grpSpPr>
          <a:xfrm>
            <a:off x="10340239" y="4874929"/>
            <a:ext cx="1981672" cy="612775"/>
            <a:chOff x="6319366" y="5329238"/>
            <a:chExt cx="1981672" cy="612775"/>
          </a:xfrm>
        </p:grpSpPr>
        <p:sp>
          <p:nvSpPr>
            <p:cNvPr id="15" name="Line 18"/>
            <p:cNvSpPr>
              <a:spLocks noChangeShapeType="1"/>
            </p:cNvSpPr>
            <p:nvPr/>
          </p:nvSpPr>
          <p:spPr bwMode="auto">
            <a:xfrm flipH="1" flipV="1">
              <a:off x="6319366" y="5679763"/>
              <a:ext cx="752948" cy="0"/>
            </a:xfrm>
            <a:prstGeom prst="line">
              <a:avLst/>
            </a:prstGeom>
            <a:noFill/>
            <a:ln w="38100">
              <a:solidFill>
                <a:srgbClr val="CC0000"/>
              </a:solidFill>
              <a:round/>
              <a:headEnd/>
              <a:tailEnd type="triangle" w="med" len="med"/>
            </a:ln>
          </p:spPr>
          <p:txBody>
            <a:bodyPr anchor="ctr"/>
            <a:lstStyle/>
            <a:p>
              <a:endParaRPr lang="en-US"/>
            </a:p>
          </p:txBody>
        </p:sp>
        <p:sp>
          <p:nvSpPr>
            <p:cNvPr id="16" name="AutoShape 21"/>
            <p:cNvSpPr>
              <a:spLocks noChangeArrowheads="1"/>
            </p:cNvSpPr>
            <p:nvPr/>
          </p:nvSpPr>
          <p:spPr bwMode="auto">
            <a:xfrm>
              <a:off x="7072313" y="5329238"/>
              <a:ext cx="1228725" cy="612775"/>
            </a:xfrm>
            <a:prstGeom prst="roundRect">
              <a:avLst>
                <a:gd name="adj" fmla="val 4167"/>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b="1" dirty="0">
                  <a:solidFill>
                    <a:schemeClr val="lt1"/>
                  </a:solidFill>
                </a:rPr>
                <a:t>Properties Windows</a:t>
              </a:r>
            </a:p>
          </p:txBody>
        </p:sp>
      </p:grpSp>
      <p:grpSp>
        <p:nvGrpSpPr>
          <p:cNvPr id="20" name="Group 19"/>
          <p:cNvGrpSpPr/>
          <p:nvPr/>
        </p:nvGrpSpPr>
        <p:grpSpPr>
          <a:xfrm>
            <a:off x="10340239" y="3241193"/>
            <a:ext cx="1977874" cy="612775"/>
            <a:chOff x="6323164" y="5329238"/>
            <a:chExt cx="1977874" cy="612775"/>
          </a:xfrm>
        </p:grpSpPr>
        <p:sp>
          <p:nvSpPr>
            <p:cNvPr id="21" name="Line 18"/>
            <p:cNvSpPr>
              <a:spLocks noChangeShapeType="1"/>
            </p:cNvSpPr>
            <p:nvPr/>
          </p:nvSpPr>
          <p:spPr bwMode="auto">
            <a:xfrm flipH="1" flipV="1">
              <a:off x="6323164" y="5679763"/>
              <a:ext cx="749150" cy="0"/>
            </a:xfrm>
            <a:prstGeom prst="line">
              <a:avLst/>
            </a:prstGeom>
            <a:noFill/>
            <a:ln w="38100">
              <a:solidFill>
                <a:srgbClr val="CC0000"/>
              </a:solidFill>
              <a:round/>
              <a:headEnd/>
              <a:tailEnd type="triangle" w="med" len="med"/>
            </a:ln>
          </p:spPr>
          <p:txBody>
            <a:bodyPr anchor="ctr"/>
            <a:lstStyle/>
            <a:p>
              <a:endParaRPr lang="en-US"/>
            </a:p>
          </p:txBody>
        </p:sp>
        <p:sp>
          <p:nvSpPr>
            <p:cNvPr id="22" name="AutoShape 21"/>
            <p:cNvSpPr>
              <a:spLocks noChangeArrowheads="1"/>
            </p:cNvSpPr>
            <p:nvPr/>
          </p:nvSpPr>
          <p:spPr bwMode="auto">
            <a:xfrm>
              <a:off x="7072313" y="5329238"/>
              <a:ext cx="1228725" cy="612775"/>
            </a:xfrm>
            <a:prstGeom prst="roundRect">
              <a:avLst>
                <a:gd name="adj" fmla="val 4167"/>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b="1" dirty="0">
                  <a:solidFill>
                    <a:schemeClr val="lt1"/>
                  </a:solidFill>
                </a:rPr>
                <a:t>Solution Explorer</a:t>
              </a:r>
            </a:p>
          </p:txBody>
        </p:sp>
      </p:grpSp>
      <p:grpSp>
        <p:nvGrpSpPr>
          <p:cNvPr id="23" name="Group 22"/>
          <p:cNvGrpSpPr/>
          <p:nvPr/>
        </p:nvGrpSpPr>
        <p:grpSpPr>
          <a:xfrm>
            <a:off x="6074221" y="5487703"/>
            <a:ext cx="1872208" cy="1262072"/>
            <a:chOff x="6772399" y="4679941"/>
            <a:chExt cx="1872208" cy="1262072"/>
          </a:xfrm>
        </p:grpSpPr>
        <p:sp>
          <p:nvSpPr>
            <p:cNvPr id="24" name="Line 18"/>
            <p:cNvSpPr>
              <a:spLocks noChangeShapeType="1"/>
            </p:cNvSpPr>
            <p:nvPr/>
          </p:nvSpPr>
          <p:spPr bwMode="auto">
            <a:xfrm flipH="1" flipV="1">
              <a:off x="7688262" y="4679941"/>
              <a:ext cx="0" cy="655645"/>
            </a:xfrm>
            <a:prstGeom prst="line">
              <a:avLst/>
            </a:prstGeom>
            <a:noFill/>
            <a:ln w="38100">
              <a:solidFill>
                <a:srgbClr val="CC0000"/>
              </a:solidFill>
              <a:round/>
              <a:headEnd/>
              <a:tailEnd type="triangle" w="med" len="med"/>
            </a:ln>
          </p:spPr>
          <p:txBody>
            <a:bodyPr anchor="ctr"/>
            <a:lstStyle/>
            <a:p>
              <a:endParaRPr lang="en-US"/>
            </a:p>
          </p:txBody>
        </p:sp>
        <p:sp>
          <p:nvSpPr>
            <p:cNvPr id="25" name="AutoShape 21"/>
            <p:cNvSpPr>
              <a:spLocks noChangeArrowheads="1"/>
            </p:cNvSpPr>
            <p:nvPr/>
          </p:nvSpPr>
          <p:spPr bwMode="auto">
            <a:xfrm>
              <a:off x="6772399" y="5329238"/>
              <a:ext cx="1872208" cy="612775"/>
            </a:xfrm>
            <a:prstGeom prst="roundRect">
              <a:avLst>
                <a:gd name="adj" fmla="val 4167"/>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b="1" dirty="0">
                  <a:solidFill>
                    <a:schemeClr val="lt1"/>
                  </a:solidFill>
                </a:rPr>
                <a:t>Task List and Output Windows</a:t>
              </a:r>
            </a:p>
          </p:txBody>
        </p:sp>
      </p:grpSp>
      <p:grpSp>
        <p:nvGrpSpPr>
          <p:cNvPr id="26" name="Group 25"/>
          <p:cNvGrpSpPr/>
          <p:nvPr/>
        </p:nvGrpSpPr>
        <p:grpSpPr>
          <a:xfrm>
            <a:off x="3582858" y="1377861"/>
            <a:ext cx="1228725" cy="1696400"/>
            <a:chOff x="5548313" y="5329238"/>
            <a:chExt cx="1228725" cy="1696400"/>
          </a:xfrm>
        </p:grpSpPr>
        <p:sp>
          <p:nvSpPr>
            <p:cNvPr id="27" name="Line 17"/>
            <p:cNvSpPr>
              <a:spLocks noChangeShapeType="1"/>
            </p:cNvSpPr>
            <p:nvPr/>
          </p:nvSpPr>
          <p:spPr bwMode="auto">
            <a:xfrm flipH="1">
              <a:off x="6138637" y="5335586"/>
              <a:ext cx="25624" cy="1690052"/>
            </a:xfrm>
            <a:prstGeom prst="line">
              <a:avLst/>
            </a:prstGeom>
            <a:noFill/>
            <a:ln w="38100">
              <a:solidFill>
                <a:srgbClr val="CC0000"/>
              </a:solidFill>
              <a:round/>
              <a:headEnd/>
              <a:tailEnd type="triangle" w="med" len="med"/>
            </a:ln>
          </p:spPr>
          <p:txBody>
            <a:bodyPr anchor="ctr"/>
            <a:lstStyle/>
            <a:p>
              <a:endParaRPr lang="en-US" sz="1600"/>
            </a:p>
          </p:txBody>
        </p:sp>
        <p:sp>
          <p:nvSpPr>
            <p:cNvPr id="28" name="AutoShape 27"/>
            <p:cNvSpPr>
              <a:spLocks noChangeArrowheads="1"/>
            </p:cNvSpPr>
            <p:nvPr/>
          </p:nvSpPr>
          <p:spPr bwMode="auto">
            <a:xfrm>
              <a:off x="5548313" y="5329238"/>
              <a:ext cx="1228725" cy="612775"/>
            </a:xfrm>
            <a:prstGeom prst="roundRect">
              <a:avLst>
                <a:gd name="adj" fmla="val 4167"/>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b="1" dirty="0">
                  <a:solidFill>
                    <a:schemeClr val="lt1"/>
                  </a:solidFill>
                </a:rPr>
                <a:t>Functoids in Toolbox</a:t>
              </a:r>
            </a:p>
          </p:txBody>
        </p:sp>
      </p:grpSp>
      <p:sp>
        <p:nvSpPr>
          <p:cNvPr id="32" name="Rectangle 31"/>
          <p:cNvSpPr/>
          <p:nvPr/>
        </p:nvSpPr>
        <p:spPr bwMode="auto">
          <a:xfrm>
            <a:off x="187103" y="2201118"/>
            <a:ext cx="3204732" cy="36004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a:solidFill>
                  <a:schemeClr val="tx1"/>
                </a:solidFill>
                <a:latin typeface="Segoe UI Light" pitchFamily="34" charset="0"/>
              </a:rPr>
              <a:t>BizTalk Mapper</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Integrated within </a:t>
            </a:r>
            <a:br>
              <a:rPr lang="en-US" sz="1600" b="1" dirty="0">
                <a:solidFill>
                  <a:schemeClr val="tx1"/>
                </a:solidFill>
                <a:latin typeface="+mj-lt"/>
              </a:rPr>
            </a:br>
            <a:r>
              <a:rPr lang="en-US" sz="1600" b="1" dirty="0">
                <a:solidFill>
                  <a:schemeClr val="tx1"/>
                </a:solidFill>
                <a:latin typeface="+mj-lt"/>
              </a:rPr>
              <a:t>Visual Studio</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Starts when a map is opened or added to</a:t>
            </a:r>
            <a:br>
              <a:rPr lang="en-US" sz="1600" b="1" dirty="0">
                <a:solidFill>
                  <a:schemeClr val="tx1"/>
                </a:solidFill>
                <a:latin typeface="+mj-lt"/>
              </a:rPr>
            </a:br>
            <a:r>
              <a:rPr lang="en-US" sz="1600" b="1" dirty="0">
                <a:solidFill>
                  <a:schemeClr val="tx1"/>
                </a:solidFill>
                <a:latin typeface="+mj-lt"/>
              </a:rPr>
              <a:t>a project</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Source and destination schemas must be part of the project or contained in a referenced assembly</a:t>
            </a:r>
          </a:p>
        </p:txBody>
      </p:sp>
    </p:spTree>
    <p:extLst>
      <p:ext uri="{BB962C8B-B14F-4D97-AF65-F5344CB8AC3E}">
        <p14:creationId xmlns:p14="http://schemas.microsoft.com/office/powerpoint/2010/main" val="2953112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up)">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right)">
                                      <p:cBhvr>
                                        <p:cTn id="23" dur="500"/>
                                        <p:tgtEl>
                                          <p:spTgt spid="14"/>
                                        </p:tgtEl>
                                      </p:cBhvr>
                                    </p:animEffect>
                                  </p:childTnLst>
                                </p:cTn>
                              </p:par>
                              <p:par>
                                <p:cTn id="24" presetID="22" presetClass="entr" presetSubtype="2"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righ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New Mapper in BizTalk Server 2010</a:t>
            </a:r>
          </a:p>
        </p:txBody>
      </p:sp>
      <p:sp>
        <p:nvSpPr>
          <p:cNvPr id="4" name="Rectangle 3"/>
          <p:cNvSpPr/>
          <p:nvPr/>
        </p:nvSpPr>
        <p:spPr bwMode="auto">
          <a:xfrm>
            <a:off x="745629" y="1765649"/>
            <a:ext cx="4927948" cy="22356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a:solidFill>
                  <a:schemeClr val="tx1"/>
                </a:solidFill>
                <a:latin typeface="Segoe UI Light" pitchFamily="34" charset="0"/>
              </a:rPr>
              <a:t>Better UI for complex or  large transformations</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Reduce background “noise” using highlight propagation</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Auto-scrolling and sibling coalescing help locate nodes</a:t>
            </a:r>
          </a:p>
        </p:txBody>
      </p:sp>
      <p:pic>
        <p:nvPicPr>
          <p:cNvPr id="5"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3855" y="1769070"/>
            <a:ext cx="5877200" cy="4876800"/>
          </a:xfrm>
          <a:prstGeom prst="rect">
            <a:avLst/>
          </a:prstGeom>
          <a:noFill/>
          <a:ln>
            <a:noFill/>
          </a:ln>
          <a:effectLst>
            <a:outerShdw blurRad="50800" dist="38100" dir="13500000" algn="br" rotWithShape="0">
              <a:prstClr val="black">
                <a:alpha val="40000"/>
              </a:prstClr>
            </a:outerShdw>
          </a:effectLst>
          <a:extLst/>
        </p:spPr>
      </p:pic>
      <p:sp>
        <p:nvSpPr>
          <p:cNvPr id="7" name="Rectangle 6"/>
          <p:cNvSpPr/>
          <p:nvPr/>
        </p:nvSpPr>
        <p:spPr bwMode="auto">
          <a:xfrm>
            <a:off x="745629" y="4145334"/>
            <a:ext cx="4927948" cy="25005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0" numCol="1" rtlCol="0" anchor="t" anchorCtr="0" compatLnSpc="1">
            <a:prstTxWarp prst="textNoShape">
              <a:avLst/>
            </a:prstTxWarp>
          </a:bodyPr>
          <a:lstStyle/>
          <a:p>
            <a:pPr defTabSz="1243083" fontAlgn="base">
              <a:spcBef>
                <a:spcPct val="0"/>
              </a:spcBef>
              <a:spcAft>
                <a:spcPts val="816"/>
              </a:spcAft>
            </a:pPr>
            <a:r>
              <a:rPr lang="en-US" sz="2720" b="1" dirty="0">
                <a:solidFill>
                  <a:schemeClr val="tx1"/>
                </a:solidFill>
                <a:latin typeface="Segoe UI Light" pitchFamily="34" charset="0"/>
              </a:rPr>
              <a:t>Enhanced functionality</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Support for search</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Improved productivity with cut/copy/paste/move/ undo</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Predictive match</a:t>
            </a:r>
          </a:p>
          <a:p>
            <a:pPr marL="342900" indent="-342900" defTabSz="1243083" fontAlgn="base">
              <a:spcBef>
                <a:spcPct val="0"/>
              </a:spcBef>
              <a:spcAft>
                <a:spcPts val="816"/>
              </a:spcAft>
              <a:buFont typeface="Arial" panose="020B0604020202020204" pitchFamily="34" charset="0"/>
              <a:buChar char="•"/>
            </a:pPr>
            <a:r>
              <a:rPr lang="en-US" sz="1600" b="1" dirty="0">
                <a:solidFill>
                  <a:schemeClr val="tx1"/>
                </a:solidFill>
                <a:latin typeface="+mj-lt"/>
              </a:rPr>
              <a:t>Improved support for documenting map and readability</a:t>
            </a:r>
          </a:p>
        </p:txBody>
      </p:sp>
    </p:spTree>
    <p:extLst>
      <p:ext uri="{BB962C8B-B14F-4D97-AF65-F5344CB8AC3E}">
        <p14:creationId xmlns:p14="http://schemas.microsoft.com/office/powerpoint/2010/main" val="1009032566"/>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1.8"/>
</p:tagLst>
</file>

<file path=ppt/theme/theme1.xml><?xml version="1.0" encoding="utf-8"?>
<a:theme xmlns:a="http://schemas.openxmlformats.org/drawingml/2006/main" name="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CLOUD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in8_PPT_Template">
  <a:themeElements>
    <a:clrScheme name="DevScope">
      <a:dk1>
        <a:srgbClr val="292929"/>
      </a:dk1>
      <a:lt1>
        <a:srgbClr val="FFFFFF"/>
      </a:lt1>
      <a:dk2>
        <a:srgbClr val="072B60"/>
      </a:dk2>
      <a:lt2>
        <a:srgbClr val="EEECE1"/>
      </a:lt2>
      <a:accent1>
        <a:srgbClr val="557EB9"/>
      </a:accent1>
      <a:accent2>
        <a:srgbClr val="FFC211"/>
      </a:accent2>
      <a:accent3>
        <a:srgbClr val="6BBD46"/>
      </a:accent3>
      <a:accent4>
        <a:srgbClr val="EE700C"/>
      </a:accent4>
      <a:accent5>
        <a:srgbClr val="EB7C00"/>
      </a:accent5>
      <a:accent6>
        <a:srgbClr val="EE700C"/>
      </a:accent6>
      <a:hlink>
        <a:srgbClr val="EE700C"/>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bodyPr vert="horz" wrap="square" lIns="0" tIns="0" rIns="0" bIns="0" rtlCol="0" anchor="ctr">
        <a:spAutoFit/>
      </a:bodyPr>
      <a:lstStyle>
        <a:defPPr>
          <a:defRPr dirty="0" err="1" smtClean="0"/>
        </a:defPPr>
      </a:lstStyle>
    </a:txDef>
  </a:objectDefaults>
  <a:extraClrSchemeLst/>
</a:theme>
</file>

<file path=ppt/theme/theme4.xml><?xml version="1.0" encoding="utf-8"?>
<a:theme xmlns:a="http://schemas.openxmlformats.org/drawingml/2006/main" name="1_Win8_PPT_Template">
  <a:themeElements>
    <a:clrScheme name="DevScope">
      <a:dk1>
        <a:srgbClr val="292929"/>
      </a:dk1>
      <a:lt1>
        <a:srgbClr val="FFFFFF"/>
      </a:lt1>
      <a:dk2>
        <a:srgbClr val="072B60"/>
      </a:dk2>
      <a:lt2>
        <a:srgbClr val="EEECE1"/>
      </a:lt2>
      <a:accent1>
        <a:srgbClr val="557EB9"/>
      </a:accent1>
      <a:accent2>
        <a:srgbClr val="FFC211"/>
      </a:accent2>
      <a:accent3>
        <a:srgbClr val="6BBD46"/>
      </a:accent3>
      <a:accent4>
        <a:srgbClr val="EE700C"/>
      </a:accent4>
      <a:accent5>
        <a:srgbClr val="EB7C00"/>
      </a:accent5>
      <a:accent6>
        <a:srgbClr val="EE700C"/>
      </a:accent6>
      <a:hlink>
        <a:srgbClr val="EE700C"/>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bodyPr vert="horz" wrap="square" lIns="0" tIns="0" rIns="0" bIns="0" rtlCol="0" anchor="ctr">
        <a:spAutoFit/>
      </a:bodyPr>
      <a:lstStyle>
        <a:defPPr>
          <a:defRPr dirty="0" err="1" smtClean="0"/>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8b529f77-48ab-4581-b468-93f09345b8aa"/>
    <ds:schemaRef ds:uri="http://schemas.microsoft.com/office/2006/documentManagement/types"/>
    <ds:schemaRef ds:uri="http://purl.org/dc/dcmitype/"/>
    <ds:schemaRef ds:uri="http://purl.org/dc/elements/1.1/"/>
    <ds:schemaRef ds:uri="http://schemas.microsoft.com/office/infopath/2007/PartnerControls"/>
    <ds:schemaRef ds:uri="http://schemas.openxmlformats.org/package/2006/metadata/core-properties"/>
    <ds:schemaRef ds:uri="2295e2e7-0eeb-498e-8716-217bb2ee6ee3"/>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MSVID_Product_Brand_template_16-9_WHITE_Cyan-accent</Template>
  <TotalTime>11799</TotalTime>
  <Words>6214</Words>
  <Application>Microsoft Office PowerPoint</Application>
  <PresentationFormat>Custom</PresentationFormat>
  <Paragraphs>462</Paragraphs>
  <Slides>39</Slides>
  <Notes>39</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39</vt:i4>
      </vt:variant>
    </vt:vector>
  </HeadingPairs>
  <TitlesOfParts>
    <vt:vector size="50" baseType="lpstr">
      <vt:lpstr>Arial</vt:lpstr>
      <vt:lpstr>Calibri</vt:lpstr>
      <vt:lpstr>Consolas</vt:lpstr>
      <vt:lpstr>Segoe UI</vt:lpstr>
      <vt:lpstr>Segoe UI (Body)</vt:lpstr>
      <vt:lpstr>Segoe UI Light</vt:lpstr>
      <vt:lpstr>Wingdings</vt:lpstr>
      <vt:lpstr>MSVID_Product_Brand_template_16-9_WHITE_Cyan-accent</vt:lpstr>
      <vt:lpstr>CLOUD template</vt:lpstr>
      <vt:lpstr>Win8_PPT_Template</vt:lpstr>
      <vt:lpstr>1_Win8_PPT_Template</vt:lpstr>
      <vt:lpstr>BizTalk Mapping Patterns and Best Practices  </vt:lpstr>
      <vt:lpstr>PowerPoint Presentation</vt:lpstr>
      <vt:lpstr>Agenda</vt:lpstr>
      <vt:lpstr>Basics Considerations</vt:lpstr>
      <vt:lpstr>Transformation types</vt:lpstr>
      <vt:lpstr>What Is a BizTalk Map?</vt:lpstr>
      <vt:lpstr>Where can be used?</vt:lpstr>
      <vt:lpstr>BizTalk Mapper Editor</vt:lpstr>
      <vt:lpstr>New Mapper in BizTalk Server 2010</vt:lpstr>
      <vt:lpstr>BizTalk Server 2013 Improvements</vt:lpstr>
      <vt:lpstr>How BizTalk Mapper Works</vt:lpstr>
      <vt:lpstr>Deconstructing a map</vt:lpstr>
      <vt:lpstr>Deconstructing a map</vt:lpstr>
      <vt:lpstr>Deconstructing a map</vt:lpstr>
      <vt:lpstr>Deconstructing a map</vt:lpstr>
      <vt:lpstr>Deconstructing a map</vt:lpstr>
      <vt:lpstr>Deconstructing a map</vt:lpstr>
      <vt:lpstr>Deconstructing a map</vt:lpstr>
      <vt:lpstr>The order of links association</vt:lpstr>
      <vt:lpstr>The sequence of links </vt:lpstr>
      <vt:lpstr>The exception to the rule of Link Sequence</vt:lpstr>
      <vt:lpstr>Best Practices</vt:lpstr>
      <vt:lpstr>Challenges with large data transformations</vt:lpstr>
      <vt:lpstr>Best Practices 1: Using Map Grid Pages</vt:lpstr>
      <vt:lpstr>Best Practices 1: Using Map Grid Pages</vt:lpstr>
      <vt:lpstr>Best Practices 2: Using labels…</vt:lpstr>
      <vt:lpstr>Best Practices 2: … and Comments</vt:lpstr>
      <vt:lpstr>Best Practices 2: Using labels and Comments</vt:lpstr>
      <vt:lpstr>Best Practices 3: Testing should be a continuous process</vt:lpstr>
      <vt:lpstr>Validating, Testing and Debugging a Map</vt:lpstr>
      <vt:lpstr>Best Practices 4: Built-in and Custom Functoids vs Scripting Functoid</vt:lpstr>
      <vt:lpstr>Best Practices 4: Built-in and Custom Functoids vs Scripting Functoid</vt:lpstr>
      <vt:lpstr>Best Practices 4: Built-in and Custom Functoids vs Scripting Functoid</vt:lpstr>
      <vt:lpstr>Best Practices 5: External Custom XSLT vs BizTalk Mapper</vt:lpstr>
      <vt:lpstr>Best Practices 6: Reviewing the XSLT</vt:lpstr>
      <vt:lpstr>Common mapper problems and solutions</vt:lpstr>
      <vt:lpstr>PowerPoint Presentation</vt:lpstr>
      <vt:lpstr>Questions?</vt:lpstr>
      <vt:lpstr>PowerPoint Presentation</vt:lpstr>
    </vt:vector>
  </TitlesOfParts>
  <Manager>Ron Sasaki</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brand template</dc:title>
  <dc:subject>Microsoft Visual Identity PowerPoint Guidelines for product brands</dc:subject>
  <dc:creator>SaravanaKumar</dc:creator>
  <cp:keywords>MSVID, Brand Guidelines, Branding, Visual Identity, grid</cp:keywords>
  <dc:description>Template: Maryfj_x000d_
Formatting: Maryfj, Sakuu_x000d_
Audience Type: Internal</dc:description>
  <cp:lastModifiedBy>Sandro Pereira</cp:lastModifiedBy>
  <cp:revision>146</cp:revision>
  <cp:lastPrinted>2013-09-23T14:52:40Z</cp:lastPrinted>
  <dcterms:created xsi:type="dcterms:W3CDTF">2012-12-05T12:04:08Z</dcterms:created>
  <dcterms:modified xsi:type="dcterms:W3CDTF">2013-10-28T10:02:10Z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